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25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9225" y="3124200"/>
            <a:ext cx="427355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300480"/>
            <a:ext cx="112839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9315" y="121729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2247265"/>
            <a:ext cx="11283950" cy="224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9315" y="26371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268095"/>
            <a:ext cx="1133475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006455" y="216598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6455" y="454152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336675"/>
            <a:ext cx="1129030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4555" y="522668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768600"/>
            <a:ext cx="11239500" cy="1320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059795" y="272288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424940"/>
            <a:ext cx="11283950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990" y="1310640"/>
            <a:ext cx="108077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90" y="2296160"/>
            <a:ext cx="10858500" cy="418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5620" y="1183005"/>
            <a:ext cx="127635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7175" y="1714500"/>
            <a:ext cx="59055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7810" y="2209800"/>
            <a:ext cx="259270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695" y="3169920"/>
            <a:ext cx="173799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750" y="3672205"/>
            <a:ext cx="891159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7410" y="5218430"/>
            <a:ext cx="10830560" cy="1339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74775"/>
            <a:ext cx="11239500" cy="41084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92225"/>
            <a:ext cx="10858500" cy="427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645" y="5565775"/>
            <a:ext cx="588645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53245" y="1160145"/>
            <a:ext cx="925830" cy="48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1280" y="1654175"/>
            <a:ext cx="88709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8535" y="2727960"/>
            <a:ext cx="10547350" cy="90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63250" y="3520440"/>
            <a:ext cx="76263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6010" y="4093210"/>
            <a:ext cx="55372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6255" y="4093210"/>
            <a:ext cx="75882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5080" y="5075555"/>
            <a:ext cx="12153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88510" y="5565140"/>
            <a:ext cx="1215390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410" y="1259205"/>
            <a:ext cx="76708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555" y="928370"/>
            <a:ext cx="3397250" cy="402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5198745"/>
            <a:ext cx="10807700" cy="133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41650" y="1654810"/>
            <a:ext cx="125984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6300" y="2157730"/>
            <a:ext cx="62865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3070" y="2644140"/>
            <a:ext cx="76581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1490" y="2644140"/>
            <a:ext cx="80391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99960" y="3162300"/>
            <a:ext cx="85725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74775" y="3664585"/>
            <a:ext cx="87249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9210" y="5104130"/>
            <a:ext cx="640905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41015" y="6055995"/>
            <a:ext cx="385127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1253490"/>
            <a:ext cx="1127125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2290445"/>
            <a:ext cx="1127125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295" y="2839085"/>
            <a:ext cx="4686300" cy="36766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83950" cy="45656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029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9745" y="3193415"/>
            <a:ext cx="14344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2670" y="3193415"/>
            <a:ext cx="250761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2276475"/>
            <a:ext cx="1082675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06310" y="2165985"/>
            <a:ext cx="22726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495" y="3734435"/>
            <a:ext cx="10549255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1539875"/>
            <a:ext cx="1090930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845" y="4449445"/>
            <a:ext cx="10597515" cy="98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343025"/>
            <a:ext cx="112522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4075" y="125920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7415" y="401574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985" y="1269365"/>
            <a:ext cx="113093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165" y="3429000"/>
            <a:ext cx="5461000" cy="311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3595" y="126936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984375"/>
            <a:ext cx="11290300" cy="288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2175" y="198437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6935" y="34290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242695"/>
            <a:ext cx="1133475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0935" y="27133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0935" y="41910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5975" y="57518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8730"/>
            <a:ext cx="112712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7980" y="27133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5975" y="522605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255395"/>
            <a:ext cx="1133475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1840" y="319341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8835" y="518858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301750"/>
            <a:ext cx="11290300" cy="4254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15680" y="272097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1695" y="4281805"/>
            <a:ext cx="50736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2025-11-14T07:28:27Z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