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0" y="3133725"/>
            <a:ext cx="37465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68730"/>
            <a:ext cx="112712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4555" y="172339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3730" y="438848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1282700"/>
            <a:ext cx="11271250" cy="214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55" y="3519805"/>
            <a:ext cx="7061200" cy="301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625" y="3429000"/>
            <a:ext cx="3807460" cy="32581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1215" y="119824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1215" y="204343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9415" y="435800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720" y="1283335"/>
            <a:ext cx="69977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35" y="2190750"/>
            <a:ext cx="10941050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20" y="3627755"/>
            <a:ext cx="11303000" cy="3028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34175" y="164655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0860" y="578929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2127250"/>
            <a:ext cx="11322050" cy="260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90275" y="212725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2175" y="342900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41120"/>
            <a:ext cx="11322050" cy="48958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1730375"/>
            <a:ext cx="1080770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6570" y="1578610"/>
            <a:ext cx="14135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92360" y="1631950"/>
            <a:ext cx="89725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92145" y="2545080"/>
            <a:ext cx="96583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66390" y="2993390"/>
            <a:ext cx="6120765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580" y="4333240"/>
            <a:ext cx="10460990" cy="86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45565"/>
            <a:ext cx="11315700" cy="305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4458970"/>
            <a:ext cx="6140450" cy="78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84825" y="3489325"/>
            <a:ext cx="141986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2875" y="3489325"/>
            <a:ext cx="140462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6825" y="4458970"/>
            <a:ext cx="6263005" cy="788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090" y="1327150"/>
            <a:ext cx="6604000" cy="420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350" y="1073150"/>
            <a:ext cx="4025900" cy="471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9165" y="2211070"/>
            <a:ext cx="6257290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445" y="3879215"/>
            <a:ext cx="6431280" cy="165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300480"/>
            <a:ext cx="11290300" cy="4699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680" y="1322705"/>
            <a:ext cx="10871200" cy="473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0540" y="117538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5235" y="1175385"/>
            <a:ext cx="72707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8615" y="1715135"/>
            <a:ext cx="141859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495" y="2583180"/>
            <a:ext cx="457136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9495" y="3907155"/>
            <a:ext cx="631444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9475" y="5666105"/>
            <a:ext cx="824039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341120"/>
            <a:ext cx="1135380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2315" y="263715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2315" y="480504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560" y="1294765"/>
            <a:ext cx="112522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540" y="3261995"/>
            <a:ext cx="9074150" cy="28321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315" y="1315085"/>
            <a:ext cx="1083945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4115" y="1235710"/>
            <a:ext cx="78803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9075" y="2552700"/>
            <a:ext cx="133667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8505" y="3482340"/>
            <a:ext cx="910590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9710" y="3954780"/>
            <a:ext cx="76136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0925" y="4389120"/>
            <a:ext cx="16192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97170" y="5699125"/>
            <a:ext cx="2023110" cy="40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756265" cy="53809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543050"/>
            <a:ext cx="108585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17215" y="1471295"/>
            <a:ext cx="78867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4755" y="1471295"/>
            <a:ext cx="165544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6260" y="1981200"/>
            <a:ext cx="160972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985" y="2910205"/>
            <a:ext cx="10587355" cy="114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2985" y="4540250"/>
            <a:ext cx="10502900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2365375"/>
            <a:ext cx="11341100" cy="212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8835" y="236537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41120"/>
            <a:ext cx="1132205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0430" y="169291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4230" y="434276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045" y="1289685"/>
            <a:ext cx="11309350" cy="275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045" y="4145915"/>
            <a:ext cx="11233150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14770" y="357441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06455" y="453009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75035" y="548576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280160"/>
            <a:ext cx="1129030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5710" y="342900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8835" y="479234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8835" y="562991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3347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1215" y="467042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" y="1341120"/>
            <a:ext cx="1139825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1695" y="175387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9530" y="4838065"/>
            <a:ext cx="50736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268730"/>
            <a:ext cx="1128395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9315" y="120777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2810" y="4359910"/>
            <a:ext cx="48450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2025-11-14T06:50:30Z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