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25" r:id="rId21"/>
    <p:sldId id="324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5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3117850"/>
            <a:ext cx="51625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00480"/>
            <a:ext cx="113220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4075" y="13004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4075" y="37528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68425"/>
            <a:ext cx="11258550" cy="4578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375410"/>
            <a:ext cx="112331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5" y="2389505"/>
            <a:ext cx="1128395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6455" y="13119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6455" y="28505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0735" y="438912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27150"/>
            <a:ext cx="11283950" cy="4203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44625"/>
            <a:ext cx="113030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935" y="138811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935" y="39166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95400"/>
            <a:ext cx="11303000" cy="521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30" y="862965"/>
            <a:ext cx="3333750" cy="34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0085" y="4403725"/>
            <a:ext cx="2775585" cy="47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3390" y="4935220"/>
            <a:ext cx="234124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800" y="5445125"/>
            <a:ext cx="218122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9220" y="5955665"/>
            <a:ext cx="237998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400175"/>
            <a:ext cx="10795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4880" y="1266825"/>
            <a:ext cx="89535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3630" y="2957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391920"/>
            <a:ext cx="7854950" cy="393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914525"/>
            <a:ext cx="108140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2470" y="2369820"/>
            <a:ext cx="81153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4280" y="2369820"/>
            <a:ext cx="81153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5810" y="2865120"/>
            <a:ext cx="86423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6685" y="2865120"/>
            <a:ext cx="107759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4280" y="3374390"/>
            <a:ext cx="233235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9540" y="3890645"/>
            <a:ext cx="161671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39885" y="3890645"/>
            <a:ext cx="231711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75385" y="4415790"/>
            <a:ext cx="106870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276985"/>
            <a:ext cx="11322050" cy="4883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2380"/>
            <a:ext cx="1127125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" y="2249805"/>
            <a:ext cx="112585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585" y="3383280"/>
            <a:ext cx="5410200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526540"/>
            <a:ext cx="108267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2560955"/>
            <a:ext cx="1087755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4385" y="2490470"/>
            <a:ext cx="226568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9000" y="3026410"/>
            <a:ext cx="955040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960" y="4533900"/>
            <a:ext cx="48926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425575"/>
            <a:ext cx="108140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0540" y="1875790"/>
            <a:ext cx="85788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140" y="4396105"/>
            <a:ext cx="10627360" cy="1035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549400"/>
            <a:ext cx="9620250" cy="3759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1341120"/>
            <a:ext cx="10788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4635" y="1259205"/>
            <a:ext cx="7620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5275" y="1259205"/>
            <a:ext cx="8083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8835" y="2272030"/>
            <a:ext cx="7620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4130" y="2272030"/>
            <a:ext cx="5715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130" y="3220085"/>
            <a:ext cx="715835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130" y="4803775"/>
            <a:ext cx="10546715" cy="9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441450"/>
            <a:ext cx="112522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1695" y="14414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695" y="295783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1419225"/>
            <a:ext cx="112585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5" y="4937125"/>
            <a:ext cx="11271250" cy="138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85" y="5445125"/>
            <a:ext cx="4292600" cy="87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53115" y="235521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2155" y="493712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78585"/>
            <a:ext cx="112712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2410" y="336867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403350"/>
            <a:ext cx="113220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9795" y="18605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9795" y="395478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68730"/>
            <a:ext cx="112903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2175" y="170815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48130"/>
            <a:ext cx="1127125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044065"/>
            <a:ext cx="112077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9315" y="148717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115" y="24847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115" y="3482340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704975"/>
            <a:ext cx="11290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700" y="216598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4075" y="3665855"/>
            <a:ext cx="50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2025-11-14T06:57:12Z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