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31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0" r:id="rId16"/>
    <p:sldId id="329" r:id="rId17"/>
    <p:sldId id="328" r:id="rId18"/>
    <p:sldId id="327" r:id="rId19"/>
    <p:sldId id="326" r:id="rId20"/>
    <p:sldId id="325" r:id="rId21"/>
    <p:sldId id="343" r:id="rId22"/>
    <p:sldId id="345" r:id="rId23"/>
    <p:sldId id="344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3825" y="3089275"/>
            <a:ext cx="4324350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268730"/>
            <a:ext cx="11258550" cy="474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4075" y="126873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68355" y="284543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14075" y="447484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258550" cy="45847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5" y="1296670"/>
            <a:ext cx="1127125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935" y="2827020"/>
            <a:ext cx="11271250" cy="240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83595" y="129667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15015" y="282702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9740" y="636905"/>
            <a:ext cx="409575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3799205"/>
            <a:ext cx="11290300" cy="283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06455" y="372300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06455" y="473583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06455" y="574865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7625" y="708025"/>
            <a:ext cx="9556750" cy="54419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785" y="1293495"/>
            <a:ext cx="1087755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535" y="4403725"/>
            <a:ext cx="10845800" cy="90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61865" y="1198245"/>
            <a:ext cx="99441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6560" y="1198245"/>
            <a:ext cx="99441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50890" y="2195830"/>
            <a:ext cx="6978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84535" y="2195830"/>
            <a:ext cx="6216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0605" y="2713355"/>
            <a:ext cx="11309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0445" y="3242310"/>
            <a:ext cx="58293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36560" y="3242310"/>
            <a:ext cx="58293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37400" y="4308475"/>
            <a:ext cx="109283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82370" y="4818380"/>
            <a:ext cx="121412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297940"/>
            <a:ext cx="11303000" cy="502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67675" y="5309870"/>
            <a:ext cx="856615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2970" y="5819775"/>
            <a:ext cx="1465580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0" y="1283970"/>
            <a:ext cx="108712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1445" y="1175385"/>
            <a:ext cx="819150" cy="48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1990" y="1738630"/>
            <a:ext cx="819150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3965" y="2759075"/>
            <a:ext cx="326326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18905" y="2759075"/>
            <a:ext cx="819150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0760" y="4815205"/>
            <a:ext cx="10581005" cy="1078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1203325"/>
            <a:ext cx="9290050" cy="44513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337310"/>
            <a:ext cx="1083945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55" y="3429000"/>
            <a:ext cx="10763250" cy="238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11445" y="1205865"/>
            <a:ext cx="88455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7135" y="1783080"/>
            <a:ext cx="76327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06485" y="1783080"/>
            <a:ext cx="76327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62240" y="2316480"/>
            <a:ext cx="49720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06485" y="2316480"/>
            <a:ext cx="49720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50730" y="2316480"/>
            <a:ext cx="49720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87845" y="2856865"/>
            <a:ext cx="204152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52695" y="3374390"/>
            <a:ext cx="104267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34160" y="3853815"/>
            <a:ext cx="1294130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3775" y="5405755"/>
            <a:ext cx="603821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905" y="1302385"/>
            <a:ext cx="1133475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55" y="2217420"/>
            <a:ext cx="11169650" cy="45339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264285"/>
            <a:ext cx="11334750" cy="55181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25" y="1978025"/>
            <a:ext cx="10826750" cy="290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6710" y="2416810"/>
            <a:ext cx="81915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6680" y="2416810"/>
            <a:ext cx="102425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1755" y="2416810"/>
            <a:ext cx="90995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67750" y="2416810"/>
            <a:ext cx="132778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0755" y="3924935"/>
            <a:ext cx="10617835" cy="955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533525"/>
            <a:ext cx="108585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805" y="1982470"/>
            <a:ext cx="10559415" cy="942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5835" y="4382135"/>
            <a:ext cx="10627995" cy="942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325" y="1368425"/>
            <a:ext cx="11309350" cy="412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2175" y="129667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06455" y="295783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52175" y="395541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225" y="1375410"/>
            <a:ext cx="11258550" cy="288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4603115"/>
            <a:ext cx="11322050" cy="142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1215" y="455739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349375"/>
            <a:ext cx="11283950" cy="415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4075" y="134937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14075" y="397700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631950"/>
            <a:ext cx="11303000" cy="359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06455" y="263715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06455" y="426720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574800"/>
            <a:ext cx="11258550" cy="370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05545" y="268287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68355" y="428244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390015"/>
            <a:ext cx="11271250" cy="357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5074920"/>
            <a:ext cx="8451850" cy="92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52175" y="449389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296035"/>
            <a:ext cx="11252200" cy="499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9795" y="124333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2025-11-14T07:35:00Z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