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25" r:id="rId22"/>
    <p:sldId id="344" r:id="rId23"/>
    <p:sldId id="345" r:id="rId24"/>
    <p:sldId id="34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0" y="3105150"/>
            <a:ext cx="37465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01750"/>
            <a:ext cx="113220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1820" y="17538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8480" y="41833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71905"/>
            <a:ext cx="112839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4195" y="228663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2051050"/>
            <a:ext cx="11309350" cy="275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2655" y="19900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2655" y="3429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1120"/>
            <a:ext cx="11239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8935" y="17843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5115" y="368046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268730"/>
            <a:ext cx="111887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3065" y="3056255"/>
            <a:ext cx="78041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9310" y="3542030"/>
            <a:ext cx="295021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8315" y="4936490"/>
            <a:ext cx="14732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5995" y="5880735"/>
            <a:ext cx="15113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53490"/>
            <a:ext cx="108458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4850130"/>
            <a:ext cx="10775950" cy="127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5490" y="2934335"/>
            <a:ext cx="113220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405" y="3977640"/>
            <a:ext cx="10551795" cy="81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405" y="5300980"/>
            <a:ext cx="10551795" cy="81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4920"/>
            <a:ext cx="112712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665" y="2134870"/>
            <a:ext cx="107696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2035" y="2134870"/>
            <a:ext cx="9550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265" y="2620645"/>
            <a:ext cx="63563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2575" y="3093085"/>
            <a:ext cx="75692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3265" y="3587750"/>
            <a:ext cx="7575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9215" y="4052570"/>
            <a:ext cx="31172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7295" y="4501515"/>
            <a:ext cx="250063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9050" y="5050155"/>
            <a:ext cx="46926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292860"/>
            <a:ext cx="11239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2265" y="5135245"/>
            <a:ext cx="113157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935" y="5666740"/>
            <a:ext cx="11315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285" y="1308100"/>
            <a:ext cx="108267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2105" y="4206240"/>
            <a:ext cx="5676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2610" y="4206240"/>
            <a:ext cx="142748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2260" y="4251960"/>
            <a:ext cx="233362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1720" y="4251960"/>
            <a:ext cx="228092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260" y="6158865"/>
            <a:ext cx="927100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631950"/>
            <a:ext cx="9467850" cy="359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16025"/>
            <a:ext cx="112839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73275"/>
            <a:ext cx="1133475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7995" y="33604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6455" y="54394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870075"/>
            <a:ext cx="10871200" cy="311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6285" y="1799590"/>
            <a:ext cx="15646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8000" y="2278380"/>
            <a:ext cx="91757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6285" y="2757170"/>
            <a:ext cx="140335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8465" y="3235325"/>
            <a:ext cx="227139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705" y="3691890"/>
            <a:ext cx="11677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705" y="4615180"/>
            <a:ext cx="439674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673100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505" y="875030"/>
            <a:ext cx="4222750" cy="445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65190" y="3528060"/>
            <a:ext cx="73533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9745" y="4442460"/>
            <a:ext cx="133604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798955"/>
            <a:ext cx="10807700" cy="263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298575"/>
            <a:ext cx="153670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4572635"/>
            <a:ext cx="5778500" cy="115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740" y="4572635"/>
            <a:ext cx="3105150" cy="156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42860" y="1660525"/>
            <a:ext cx="13442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1130" y="2161540"/>
            <a:ext cx="80772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095" y="4525645"/>
            <a:ext cx="5993130" cy="1285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255" y="2237105"/>
            <a:ext cx="245745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2694305"/>
            <a:ext cx="10795000" cy="130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325" y="3524885"/>
            <a:ext cx="81299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66850"/>
            <a:ext cx="11239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5975" y="28886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5975" y="36499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5975" y="45408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91615"/>
            <a:ext cx="1130300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4102100"/>
            <a:ext cx="927735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9475" y="18757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9475" y="357822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1261110"/>
            <a:ext cx="11147425" cy="5520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0895" y="21659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0895" y="35210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1215" y="54552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244600"/>
            <a:ext cx="112522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1695" y="54394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32535"/>
            <a:ext cx="113030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5899785"/>
            <a:ext cx="7702550" cy="82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4075" y="118300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995" y="39700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8995" y="5370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86510"/>
            <a:ext cx="1129030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5975" y="124142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1795" y="41656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781175"/>
            <a:ext cx="113220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5035" y="22034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9315" y="37414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2025-11-14T07:21:14Z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