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852936"/>
            <a:ext cx="71342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915991"/>
            <a:ext cx="3304034" cy="28294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965291"/>
            <a:ext cx="44672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897455"/>
            <a:ext cx="4608512" cy="691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89149" y="326791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39052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014" y="5157192"/>
            <a:ext cx="4003873" cy="7432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3895726"/>
            <a:ext cx="3785617" cy="29069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13069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6192" y="5147394"/>
            <a:ext cx="4762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9273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013176"/>
            <a:ext cx="8515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196752"/>
            <a:ext cx="4419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429000"/>
            <a:ext cx="35147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47837"/>
            <a:ext cx="10753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68760"/>
            <a:ext cx="10369151" cy="55812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6093296"/>
            <a:ext cx="6048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200275"/>
            <a:ext cx="76295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4104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56155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21026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5450"/>
            <a:ext cx="116395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373216"/>
            <a:ext cx="34194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7818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916832"/>
            <a:ext cx="395287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229" y="3060229"/>
            <a:ext cx="6752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229" y="3997778"/>
            <a:ext cx="6752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229" y="4958476"/>
            <a:ext cx="6752931" cy="1045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961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69840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91643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8856984" cy="5389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65304"/>
            <a:ext cx="2398392" cy="4311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268760"/>
            <a:ext cx="239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7304" y="1268760"/>
            <a:ext cx="6187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507" y="2060848"/>
            <a:ext cx="2835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1864" y="2060848"/>
            <a:ext cx="4298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507" y="2986822"/>
            <a:ext cx="9166941" cy="238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0158" y="5394357"/>
            <a:ext cx="5801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0158" y="6077263"/>
            <a:ext cx="5801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3512"/>
            <a:ext cx="116300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28959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201233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872564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925860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4885"/>
            <a:ext cx="10544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517232"/>
            <a:ext cx="8496944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395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2100"/>
            <a:ext cx="118110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63691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0992" y="3573016"/>
            <a:ext cx="5109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400" y="4510565"/>
            <a:ext cx="5109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62225"/>
            <a:ext cx="116395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222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3206" y="2636912"/>
            <a:ext cx="13013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964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9944"/>
          <a:stretch/>
        </p:blipFill>
        <p:spPr>
          <a:xfrm>
            <a:off x="263352" y="2190052"/>
            <a:ext cx="11658600" cy="1815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987037"/>
            <a:ext cx="3724275" cy="2714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149080"/>
            <a:ext cx="40767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48" y="5053659"/>
            <a:ext cx="3960440" cy="6269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6370" y="31049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80928"/>
            <a:ext cx="116776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6893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70622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924944"/>
            <a:ext cx="303847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522920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229200"/>
            <a:ext cx="969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94" y="4564385"/>
            <a:ext cx="7191375" cy="135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2384" y="1556792"/>
            <a:ext cx="18722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787" y="2876306"/>
            <a:ext cx="153174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5286" y="4589359"/>
            <a:ext cx="153174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7382" y="4299992"/>
            <a:ext cx="153174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3781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