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3128962"/>
            <a:ext cx="95154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5530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687175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437907"/>
            <a:ext cx="40767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003" y="5213997"/>
            <a:ext cx="3819525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8008" y="4199584"/>
            <a:ext cx="3807718" cy="255028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496" y="355151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43125"/>
            <a:ext cx="116395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44824"/>
            <a:ext cx="1108710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475" y="3140968"/>
            <a:ext cx="382905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816932"/>
            <a:ext cx="1224136" cy="1260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7538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8809" cy="5584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001" y="2996952"/>
            <a:ext cx="5034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001" y="4084972"/>
            <a:ext cx="5034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001" y="5172992"/>
            <a:ext cx="5034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9001" y="6133691"/>
            <a:ext cx="75552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251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64918"/>
            <a:ext cx="88677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348880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60049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108230"/>
            <a:ext cx="9361040" cy="964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578215"/>
            <a:ext cx="9361040" cy="964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77247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80928"/>
            <a:ext cx="8640960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81150"/>
            <a:ext cx="11620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74102" cy="51081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973" y="6093297"/>
            <a:ext cx="5521099" cy="6359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649134"/>
            <a:ext cx="5256584" cy="149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6051" y="4369483"/>
            <a:ext cx="6988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6051" y="5341757"/>
            <a:ext cx="6988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6051" y="6082536"/>
            <a:ext cx="6988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58674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348880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3263280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4258702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5126804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43137"/>
            <a:ext cx="116300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4104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933056"/>
            <a:ext cx="847725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7941" y="4794882"/>
            <a:ext cx="95264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941" y="5813454"/>
            <a:ext cx="95264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744"/>
            <a:ext cx="116967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6246"/>
            <a:ext cx="9577064" cy="57631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57606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98546"/>
            <a:ext cx="6120680" cy="2298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714" y="2481064"/>
            <a:ext cx="3886511" cy="282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667000"/>
            <a:ext cx="1037272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5152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700808"/>
            <a:ext cx="4229100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2299" y="1648420"/>
            <a:ext cx="4200525" cy="30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276872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318593"/>
            <a:ext cx="5184576" cy="1325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800153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702978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54006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96952"/>
            <a:ext cx="42484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36" y="2852936"/>
            <a:ext cx="12057236" cy="118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85975"/>
            <a:ext cx="112776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4012"/>
            <a:ext cx="113633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21085"/>
            <a:ext cx="113252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5589240"/>
            <a:ext cx="748883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89040"/>
            <a:ext cx="4371975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483" y="5445224"/>
            <a:ext cx="407670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032" y="3356992"/>
            <a:ext cx="3267075" cy="3238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89915" y="3372685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81262"/>
            <a:ext cx="1128712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61387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7544" y="4302939"/>
            <a:ext cx="38481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328498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8287"/>
            <a:ext cx="116395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50912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14600"/>
            <a:ext cx="116490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57301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85912"/>
            <a:ext cx="117348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57184" cy="51004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165304"/>
            <a:ext cx="2500059" cy="5292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5305" y="2708920"/>
            <a:ext cx="49527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5305" y="3634895"/>
            <a:ext cx="49527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5305" y="4468272"/>
            <a:ext cx="6032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5305" y="5336374"/>
            <a:ext cx="6032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5305" y="6123453"/>
            <a:ext cx="6032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71437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615" y="3284984"/>
            <a:ext cx="766762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553952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422053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278580"/>
            <a:ext cx="7920880" cy="2454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44929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2025-12-12T12:52:21Z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