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27" r:id="rId23"/>
    <p:sldId id="326" r:id="rId24"/>
    <p:sldId id="32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0" y="3048000"/>
            <a:ext cx="56134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052830"/>
            <a:ext cx="551180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315" y="1976755"/>
            <a:ext cx="5511165" cy="354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412875"/>
            <a:ext cx="62547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63800" y="2844800"/>
            <a:ext cx="5204460" cy="2155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4175" y="1946275"/>
            <a:ext cx="888365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0900" y="2829560"/>
            <a:ext cx="8479155" cy="214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276350"/>
            <a:ext cx="98869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8920" y="2788920"/>
            <a:ext cx="7755890" cy="2792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28200" cy="5810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038225"/>
            <a:ext cx="92773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7325" y="1534795"/>
            <a:ext cx="9628505" cy="428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4125" y="4443730"/>
            <a:ext cx="589915" cy="709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12875"/>
            <a:ext cx="8985250" cy="393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1412875"/>
            <a:ext cx="9241155" cy="400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21030"/>
            <a:ext cx="9766300" cy="589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2780" y="3111500"/>
            <a:ext cx="137350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62166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455" y="1595120"/>
            <a:ext cx="44005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270" y="763905"/>
            <a:ext cx="6741795" cy="495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5041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976630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7780" y="141287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2060" y="401510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7780" y="5058410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49605"/>
            <a:ext cx="9747250" cy="607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38800" y="4595495"/>
            <a:ext cx="64325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2098675"/>
            <a:ext cx="929005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915" y="1033780"/>
            <a:ext cx="615315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1320" y="1033145"/>
            <a:ext cx="7169785" cy="466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786130"/>
            <a:ext cx="9226550" cy="385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80" y="4640580"/>
            <a:ext cx="9086850" cy="135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4280" y="786765"/>
            <a:ext cx="9352915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850900"/>
            <a:ext cx="9804400" cy="5156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987425"/>
            <a:ext cx="9251950" cy="48831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662940"/>
            <a:ext cx="9251950" cy="234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15" y="3082290"/>
            <a:ext cx="9207500" cy="153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565" y="4728210"/>
            <a:ext cx="861060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015" y="5275580"/>
            <a:ext cx="9169400" cy="125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89855" y="662305"/>
            <a:ext cx="215773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9815" y="720090"/>
            <a:ext cx="5740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7830" y="1481455"/>
            <a:ext cx="350139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8565" y="3082290"/>
            <a:ext cx="9517380" cy="3533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55" y="1365250"/>
            <a:ext cx="741680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2875" y="1365250"/>
            <a:ext cx="7406005" cy="3848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841375"/>
            <a:ext cx="9683750" cy="517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7780" y="84137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23500" y="4093210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49300"/>
            <a:ext cx="9791700" cy="535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1600" y="910590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08260" y="3302000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8260" y="495490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935" y="713740"/>
            <a:ext cx="97472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35" y="2317115"/>
            <a:ext cx="941705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200" y="391096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57225"/>
            <a:ext cx="978535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8260" y="2933065"/>
            <a:ext cx="5213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7420" y="4646295"/>
            <a:ext cx="589915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2645" y="5529580"/>
            <a:ext cx="9239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336675"/>
            <a:ext cx="9829800" cy="418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6495" y="1421130"/>
            <a:ext cx="954405" cy="730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49745" y="2357120"/>
            <a:ext cx="52133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5945" y="4192905"/>
            <a:ext cx="52133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4285" y="4878070"/>
            <a:ext cx="125857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58900"/>
            <a:ext cx="9785350" cy="414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4220" y="3165475"/>
            <a:ext cx="6273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1830" y="4779645"/>
            <a:ext cx="9086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628775"/>
            <a:ext cx="643890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5660" y="3537585"/>
            <a:ext cx="3163570" cy="96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2025-12-16T06:03:50Z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