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4275" y="3148012"/>
            <a:ext cx="474345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566987"/>
            <a:ext cx="11610975" cy="172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3501008"/>
            <a:ext cx="2808312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772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801374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429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609725"/>
            <a:ext cx="1118235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994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00200"/>
            <a:ext cx="1159192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636912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868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56424" y="5345834"/>
            <a:ext cx="1131664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130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415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1657350"/>
            <a:ext cx="993457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585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2128837"/>
            <a:ext cx="10868025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005064"/>
            <a:ext cx="10585176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896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95450"/>
            <a:ext cx="11639550" cy="346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3955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73016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85912"/>
            <a:ext cx="1165860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024062"/>
            <a:ext cx="1168717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005064"/>
            <a:ext cx="2304256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33525"/>
            <a:ext cx="1161097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4481738"/>
            <a:ext cx="2808312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081212"/>
            <a:ext cx="1165860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077072"/>
            <a:ext cx="540060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8088" y="4077072"/>
            <a:ext cx="529230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573016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647825"/>
            <a:ext cx="1182052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717032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2025-12-12T11:02:28Z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