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8350" y="3038475"/>
            <a:ext cx="557530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2569845"/>
            <a:ext cx="9766300" cy="420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0165" y="244475"/>
            <a:ext cx="2622550" cy="2393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9640" y="244475"/>
            <a:ext cx="1854200" cy="2266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1450" y="1828165"/>
            <a:ext cx="1409700" cy="368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326255" y="3956685"/>
            <a:ext cx="521335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82225" y="5152390"/>
            <a:ext cx="69596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99640" y="5723255"/>
            <a:ext cx="81788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58835" y="6180455"/>
            <a:ext cx="1282065" cy="502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139825"/>
            <a:ext cx="9772650" cy="4578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32280" y="3172460"/>
            <a:ext cx="6780530" cy="1035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85620" y="4207510"/>
            <a:ext cx="5645785" cy="169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130300"/>
            <a:ext cx="9728200" cy="4597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47520" y="2175510"/>
            <a:ext cx="6528435" cy="3670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766300" cy="6019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49095" y="3338195"/>
            <a:ext cx="4900295" cy="2519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78000" y="5960110"/>
            <a:ext cx="5562600" cy="699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0950" y="1225550"/>
            <a:ext cx="9690100" cy="4406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09420" y="1306195"/>
            <a:ext cx="8797925" cy="1797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0500" y="771525"/>
            <a:ext cx="9271000" cy="5314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60500" y="826770"/>
            <a:ext cx="6674485" cy="3335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60500" y="4231640"/>
            <a:ext cx="7038975" cy="1904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860425"/>
            <a:ext cx="9785350" cy="51371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8275" y="1882775"/>
            <a:ext cx="9315450" cy="30924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8275" y="1387475"/>
            <a:ext cx="9315450" cy="4083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04315" y="1387475"/>
            <a:ext cx="9393555" cy="303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38275" y="4528185"/>
            <a:ext cx="9458960" cy="942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657225"/>
            <a:ext cx="9747250" cy="5543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01900" y="2616200"/>
            <a:ext cx="52133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65650" y="3170555"/>
            <a:ext cx="521335" cy="410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1052830"/>
            <a:ext cx="5080000" cy="39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600" y="1628775"/>
            <a:ext cx="9702800" cy="3892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77780" y="1628775"/>
            <a:ext cx="521335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77780" y="4096385"/>
            <a:ext cx="521335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0975" y="1339850"/>
            <a:ext cx="9290050" cy="4178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50975" y="1339850"/>
            <a:ext cx="9407525" cy="1485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61110" y="2870835"/>
            <a:ext cx="9407525" cy="2816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782955"/>
            <a:ext cx="9810750" cy="416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2285" y="5267325"/>
            <a:ext cx="8159750" cy="3746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6245" y="1486535"/>
            <a:ext cx="7499350" cy="3397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29055" y="1233170"/>
            <a:ext cx="8074660" cy="3815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1571625"/>
            <a:ext cx="9277350" cy="3714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57325" y="1666875"/>
            <a:ext cx="9407525" cy="1202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57325" y="2999105"/>
            <a:ext cx="9407525" cy="2352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895350"/>
            <a:ext cx="9766300" cy="5067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24195" y="3913505"/>
            <a:ext cx="795020" cy="473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363710" y="3913505"/>
            <a:ext cx="795020" cy="473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1158875"/>
            <a:ext cx="9232900" cy="4540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34795" y="2177415"/>
            <a:ext cx="5250180" cy="997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79550" y="3220720"/>
            <a:ext cx="5890260" cy="2478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8755" y="1562735"/>
            <a:ext cx="6527800" cy="3092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50975" y="1339850"/>
            <a:ext cx="6764655" cy="3388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766300" cy="5835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77780" y="1664335"/>
            <a:ext cx="521335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32060" y="3054985"/>
            <a:ext cx="521335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628015"/>
            <a:ext cx="9728200" cy="570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0090" y="6336665"/>
            <a:ext cx="1193800" cy="330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4260" y="6279515"/>
            <a:ext cx="1174750" cy="3302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132060" y="1588135"/>
            <a:ext cx="521335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3950" y="694690"/>
            <a:ext cx="9791700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2348230"/>
            <a:ext cx="9766300" cy="3975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09200" y="1412875"/>
            <a:ext cx="521335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09200" y="3674745"/>
            <a:ext cx="521335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635" y="630555"/>
            <a:ext cx="9772650" cy="6038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53980" y="1101090"/>
            <a:ext cx="521335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269220" y="2978785"/>
            <a:ext cx="521335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987425"/>
            <a:ext cx="9810750" cy="4883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85400" y="3499485"/>
            <a:ext cx="521335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96605" y="5175250"/>
            <a:ext cx="75628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4125" y="749300"/>
            <a:ext cx="9683750" cy="5359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51955" y="1572895"/>
            <a:ext cx="223393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14030" y="2692400"/>
            <a:ext cx="954405" cy="678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3640" y="621030"/>
            <a:ext cx="9702800" cy="762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3640" y="1383030"/>
            <a:ext cx="970915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80790" y="1863090"/>
            <a:ext cx="145796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49715" y="3888105"/>
            <a:ext cx="52133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97880" y="5921375"/>
            <a:ext cx="55880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2025-12-16T06:16:59Z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