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28950"/>
            <a:ext cx="58007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66008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77072"/>
            <a:ext cx="6768752" cy="1218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700212"/>
            <a:ext cx="10258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8884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33650"/>
            <a:ext cx="103632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6553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65532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02054"/>
            <a:ext cx="65532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172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66247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4964"/>
            <a:ext cx="66247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62100"/>
            <a:ext cx="11058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1983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63817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70080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5663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09775"/>
            <a:ext cx="108108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356992"/>
            <a:ext cx="15841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43075"/>
            <a:ext cx="109632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693"/>
            <a:ext cx="11039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6487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52936"/>
            <a:ext cx="593407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765825"/>
            <a:ext cx="1914525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697510"/>
            <a:ext cx="5472608" cy="130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48517"/>
            <a:ext cx="6192688" cy="130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452284"/>
            <a:ext cx="6192688" cy="130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