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995612"/>
            <a:ext cx="96678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57325"/>
            <a:ext cx="10487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37732"/>
            <a:ext cx="10513168" cy="257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85875"/>
            <a:ext cx="109918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7936"/>
            <a:ext cx="104679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671762"/>
            <a:ext cx="103917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106" y="1052736"/>
            <a:ext cx="10184486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114550"/>
            <a:ext cx="103251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1522" y="3140968"/>
            <a:ext cx="1458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0843" y="4005064"/>
            <a:ext cx="1458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19212"/>
            <a:ext cx="103632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085975"/>
            <a:ext cx="104584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1087320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2587"/>
            <a:ext cx="110109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95400"/>
            <a:ext cx="104108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747837"/>
            <a:ext cx="91154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013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09120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61475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033587"/>
            <a:ext cx="103917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4"/>
            <a:ext cx="10729192" cy="230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276350"/>
            <a:ext cx="103536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93059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8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53872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79847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