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25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0" y="3028950"/>
            <a:ext cx="56134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11250"/>
            <a:ext cx="977265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00515" y="2527300"/>
            <a:ext cx="123825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0720" y="3023870"/>
            <a:ext cx="317881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6575" y="4538980"/>
            <a:ext cx="65214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4285" y="5186680"/>
            <a:ext cx="89471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01775"/>
            <a:ext cx="9791700" cy="385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5595" y="2963545"/>
            <a:ext cx="4907915" cy="250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1965960"/>
            <a:ext cx="9702800" cy="239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2955" y="3365500"/>
            <a:ext cx="15652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334770"/>
            <a:ext cx="9315450" cy="397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8275" y="1334770"/>
            <a:ext cx="5838190" cy="415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41375"/>
            <a:ext cx="9766300" cy="517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1640" y="2809875"/>
            <a:ext cx="6384925" cy="3351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276350"/>
            <a:ext cx="91694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0815" y="1276350"/>
            <a:ext cx="5562600" cy="1539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0815" y="2815590"/>
            <a:ext cx="9401175" cy="2766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16075"/>
            <a:ext cx="9766300" cy="3625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90050" cy="568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693420"/>
            <a:ext cx="6728460" cy="305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15" y="3747135"/>
            <a:ext cx="8366125" cy="2681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355" y="702945"/>
            <a:ext cx="9721850" cy="237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515" y="3195955"/>
            <a:ext cx="563880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195" y="3195955"/>
            <a:ext cx="2559050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4175" y="3195955"/>
            <a:ext cx="5936615" cy="2019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652780"/>
            <a:ext cx="5867400" cy="313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670" y="3953510"/>
            <a:ext cx="361315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820" y="3997960"/>
            <a:ext cx="4127500" cy="36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010" y="4366260"/>
            <a:ext cx="6134100" cy="233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6670" y="652780"/>
            <a:ext cx="8012430" cy="6115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3490" y="1205865"/>
            <a:ext cx="505460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1708150"/>
            <a:ext cx="9690100" cy="344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1900" y="170815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1900" y="416560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21030"/>
            <a:ext cx="9728200" cy="290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529330"/>
            <a:ext cx="6877050" cy="311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6860" y="3529330"/>
            <a:ext cx="3454400" cy="3206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885" y="789940"/>
            <a:ext cx="9124950" cy="546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225" y="548640"/>
            <a:ext cx="241935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5885" y="736600"/>
            <a:ext cx="5495290" cy="192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5885" y="2663190"/>
            <a:ext cx="50463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950" y="548640"/>
            <a:ext cx="2385060" cy="17189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3180" y="3060065"/>
            <a:ext cx="9271635" cy="319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21850" cy="282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644900"/>
            <a:ext cx="4298950" cy="160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3933190"/>
            <a:ext cx="4914900" cy="1835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92980" y="2084705"/>
            <a:ext cx="67437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7975" y="3644900"/>
            <a:ext cx="4465955" cy="168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570" y="953135"/>
            <a:ext cx="45021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530" y="3012440"/>
            <a:ext cx="722630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9530" y="953135"/>
            <a:ext cx="5046345" cy="196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9530" y="3012440"/>
            <a:ext cx="7360920" cy="291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558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03420" y="2282825"/>
            <a:ext cx="523875" cy="69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0" y="2266950"/>
            <a:ext cx="702310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365250"/>
            <a:ext cx="9353550" cy="412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9225" y="1170940"/>
            <a:ext cx="9410700" cy="447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720" y="664845"/>
            <a:ext cx="92710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230" y="4524375"/>
            <a:ext cx="2400300" cy="71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720" y="5241925"/>
            <a:ext cx="9271000" cy="109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5720" y="664210"/>
            <a:ext cx="9524365" cy="590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231900"/>
            <a:ext cx="982980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2860" y="4728845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20775"/>
            <a:ext cx="974725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3340" y="2718435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3340" y="4797425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31825"/>
            <a:ext cx="9867900" cy="502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440" y="5763895"/>
            <a:ext cx="9372600" cy="84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6680" y="342900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6680" y="571373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945515"/>
            <a:ext cx="9804400" cy="484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3340" y="196469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32460"/>
            <a:ext cx="9810750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0480" y="155321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0480" y="5467350"/>
            <a:ext cx="4845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73735"/>
            <a:ext cx="9772650" cy="605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0955" y="1560830"/>
            <a:ext cx="327787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38645" y="5216525"/>
            <a:ext cx="5899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2965" y="6221730"/>
            <a:ext cx="5899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1056640"/>
            <a:ext cx="974725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5" y="4538345"/>
            <a:ext cx="96837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9685" y="1933575"/>
            <a:ext cx="96393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3485" y="3890645"/>
            <a:ext cx="9334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8715" y="5025390"/>
            <a:ext cx="209042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