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3019425"/>
            <a:ext cx="1151572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747837"/>
            <a:ext cx="1048702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7" y="656396"/>
            <a:ext cx="9793088" cy="38527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8728" y="4581128"/>
            <a:ext cx="5850765" cy="22130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64594" y="2294726"/>
            <a:ext cx="317522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64594" y="3162827"/>
            <a:ext cx="317522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64594" y="3949905"/>
            <a:ext cx="72076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64594" y="4540213"/>
            <a:ext cx="72076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64594" y="5350441"/>
            <a:ext cx="72076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64594" y="6183818"/>
            <a:ext cx="72076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9493" y="730491"/>
            <a:ext cx="428625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666875"/>
            <a:ext cx="111728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7156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140968"/>
            <a:ext cx="52565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812300"/>
            <a:ext cx="52565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506780"/>
            <a:ext cx="5616624" cy="14424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947792"/>
            <a:ext cx="52565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39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1319212"/>
            <a:ext cx="960120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501008"/>
            <a:ext cx="5832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68208" y="3501008"/>
            <a:ext cx="28661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3544" y="4218638"/>
            <a:ext cx="7450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53544" y="4982567"/>
            <a:ext cx="3274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06030" y="4982567"/>
            <a:ext cx="592647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86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12776"/>
            <a:ext cx="92583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708920"/>
            <a:ext cx="9073008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373216"/>
            <a:ext cx="52565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6009823"/>
            <a:ext cx="52565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85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348880"/>
            <a:ext cx="8058150" cy="222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933056"/>
            <a:ext cx="73448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5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709737"/>
            <a:ext cx="10925175" cy="343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41082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6522" y="3310730"/>
            <a:ext cx="4561405" cy="1342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930911"/>
            <a:ext cx="10081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69532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1836" y="4149080"/>
            <a:ext cx="692283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1837" y="4913009"/>
            <a:ext cx="26338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15588" y="4913009"/>
            <a:ext cx="47846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1365" y="5838983"/>
            <a:ext cx="47846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916832"/>
            <a:ext cx="684847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636912"/>
            <a:ext cx="74168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516588"/>
            <a:ext cx="74168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407839"/>
            <a:ext cx="74168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257300"/>
            <a:ext cx="109632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203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053552"/>
            <a:ext cx="5400599" cy="6634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3" y="4002677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6162" y="4002677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797152"/>
            <a:ext cx="7056784" cy="6634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5711552"/>
            <a:ext cx="7056784" cy="6634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900237"/>
            <a:ext cx="10058400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708920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57460" y="2708920"/>
            <a:ext cx="49308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111" y="3530722"/>
            <a:ext cx="553693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3737" y="3530722"/>
            <a:ext cx="51907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5844" y="4293096"/>
            <a:ext cx="96026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176462"/>
            <a:ext cx="1107757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2025-12-12T08:19:12Z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