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5" r:id="rId3"/>
    <p:sldId id="324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071812"/>
            <a:ext cx="71628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7280"/>
            <a:ext cx="10713839" cy="55460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83529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74344"/>
            <a:ext cx="8352928" cy="1038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98031"/>
            <a:ext cx="1072919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6185109"/>
            <a:ext cx="1072919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109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764" y="3068960"/>
            <a:ext cx="611630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20" y="4653136"/>
            <a:ext cx="1011659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20" y="5532812"/>
            <a:ext cx="1011659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09800"/>
            <a:ext cx="109728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1152128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47937"/>
            <a:ext cx="110394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8760"/>
            <a:ext cx="10945216" cy="47457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176392"/>
            <a:ext cx="7915820" cy="600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924944"/>
            <a:ext cx="662473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82979"/>
            <a:ext cx="6624736" cy="65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297379"/>
            <a:ext cx="9505056" cy="65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084458"/>
            <a:ext cx="9505056" cy="65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14500"/>
            <a:ext cx="109632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645024"/>
            <a:ext cx="59046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35"/>
            <a:ext cx="117538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571750"/>
            <a:ext cx="101441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36580"/>
            <a:ext cx="9289032" cy="45844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321001"/>
            <a:ext cx="6713515" cy="149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993284"/>
            <a:ext cx="3960440" cy="1443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1898" y="4717555"/>
            <a:ext cx="761044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1898" y="5342588"/>
            <a:ext cx="761044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1898" y="6071793"/>
            <a:ext cx="761044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28762"/>
            <a:ext cx="110490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127276"/>
            <a:ext cx="11213132" cy="2389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7917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59046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204" y="4168207"/>
            <a:ext cx="110874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204" y="4920561"/>
            <a:ext cx="110874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25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3356992"/>
            <a:ext cx="11069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4375564"/>
            <a:ext cx="11069191" cy="99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5671928"/>
            <a:ext cx="11069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90637"/>
            <a:ext cx="10439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300" y="2276872"/>
            <a:ext cx="88201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3040800"/>
            <a:ext cx="10439400" cy="1595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4800153"/>
            <a:ext cx="88201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681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58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9921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09762"/>
            <a:ext cx="104203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90637"/>
            <a:ext cx="110394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