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89630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74961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0637"/>
            <a:ext cx="116300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43162"/>
            <a:ext cx="111633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645024"/>
            <a:ext cx="29523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501"/>
            <a:ext cx="116586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3305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85987"/>
            <a:ext cx="116395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861048"/>
            <a:ext cx="172819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7" y="3717032"/>
            <a:ext cx="112104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03" y="4769770"/>
            <a:ext cx="224425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7910" y="4769770"/>
            <a:ext cx="224425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877272"/>
            <a:ext cx="224425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343150"/>
            <a:ext cx="87534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99822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5267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1943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801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05000"/>
            <a:ext cx="116300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121698"/>
            <a:ext cx="396044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64484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3025"/>
            <a:ext cx="116586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300" y="3617642"/>
            <a:ext cx="23213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592491"/>
            <a:ext cx="161087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3779" y="4726810"/>
            <a:ext cx="161087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19212"/>
            <a:ext cx="108680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1" y="5733256"/>
            <a:ext cx="1062037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412776"/>
            <a:ext cx="28083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9982" y="2500796"/>
            <a:ext cx="471212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9203" y="4688412"/>
            <a:ext cx="178049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58736" y="5733256"/>
            <a:ext cx="2433807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57350"/>
            <a:ext cx="116967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00175"/>
            <a:ext cx="107918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23975"/>
            <a:ext cx="108204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9225"/>
            <a:ext cx="10763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28750"/>
            <a:ext cx="108108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514600"/>
            <a:ext cx="108394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632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187787"/>
            <a:ext cx="984885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1540" y="3436065"/>
            <a:ext cx="1023100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540" y="4454638"/>
            <a:ext cx="1023100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540" y="5450060"/>
            <a:ext cx="1023100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540" y="6167691"/>
            <a:ext cx="10231003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80" y="1268760"/>
            <a:ext cx="10437812" cy="55941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52675"/>
            <a:ext cx="116776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24112"/>
            <a:ext cx="116109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9026" y="3689650"/>
            <a:ext cx="183303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6553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00237"/>
            <a:ext cx="116490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8884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7538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90650"/>
            <a:ext cx="111918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