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12" y="3124200"/>
            <a:ext cx="38385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2088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7896" y="242088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5526" y="3358437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1238" y="5326134"/>
            <a:ext cx="23365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78105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132856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7270" y="312827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9786" y="5026526"/>
            <a:ext cx="44242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0516" y="602194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173885"/>
            <a:ext cx="5472608" cy="263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19250"/>
            <a:ext cx="111728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573016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48" y="4509120"/>
            <a:ext cx="20448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28837"/>
            <a:ext cx="116586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09687"/>
            <a:ext cx="1110615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733256"/>
            <a:ext cx="9067800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620" y="3212976"/>
            <a:ext cx="55723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620" y="4046354"/>
            <a:ext cx="29081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9716" y="4046354"/>
            <a:ext cx="41304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574" y="4879731"/>
            <a:ext cx="57344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5574" y="5655235"/>
            <a:ext cx="33581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85380" y="5655235"/>
            <a:ext cx="58778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2162"/>
            <a:ext cx="116395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005064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24075"/>
            <a:ext cx="106680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24075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586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1582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69342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1719262"/>
            <a:ext cx="38481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37" y="5373216"/>
            <a:ext cx="102203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1"/>
            <a:ext cx="10945216" cy="2657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37931"/>
            <a:ext cx="3132721" cy="28754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32448" y="314096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76450"/>
            <a:ext cx="115824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2062"/>
            <a:ext cx="108966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04962"/>
            <a:ext cx="6048672" cy="1692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00" y="5006751"/>
            <a:ext cx="2639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5624" y="5006751"/>
            <a:ext cx="2639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3249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93096"/>
            <a:ext cx="574357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1957" y="4293096"/>
            <a:ext cx="60701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957" y="5311668"/>
            <a:ext cx="60701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92583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93096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195921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1112"/>
            <a:ext cx="117443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09787"/>
            <a:ext cx="107537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76350"/>
            <a:ext cx="108680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04964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30939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956914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01452"/>
            <a:ext cx="96012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149080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017181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850559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56992"/>
            <a:ext cx="47434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291586"/>
            <a:ext cx="5091783" cy="7215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2064" y="3346866"/>
            <a:ext cx="3629025" cy="3114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245062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76581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6365" y="3212976"/>
            <a:ext cx="8022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6365" y="4185250"/>
            <a:ext cx="8022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6365" y="5018627"/>
            <a:ext cx="8022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6365" y="5933027"/>
            <a:ext cx="8022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3050"/>
            <a:ext cx="117157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2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689" y="4263207"/>
            <a:ext cx="267652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4310831"/>
            <a:ext cx="1962150" cy="1514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112" y="4005064"/>
            <a:ext cx="4962525" cy="2828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53790" y="344122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2112"/>
            <a:ext cx="11706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2878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28775"/>
            <a:ext cx="111728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065307"/>
            <a:ext cx="3406527" cy="27810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321297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7264" cy="26398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885234"/>
            <a:ext cx="3634664" cy="29281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3943" y="3140968"/>
            <a:ext cx="23802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66875"/>
            <a:ext cx="118014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2025-12-12T13:02:42Z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