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3038475"/>
            <a:ext cx="71628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13168" cy="43241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217" y="5408712"/>
            <a:ext cx="9062765" cy="11981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420707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2402"/>
            <a:ext cx="109251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78092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2638" y="5813495"/>
            <a:ext cx="11350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347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099453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4506" y="5171321"/>
            <a:ext cx="40499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2466975"/>
            <a:ext cx="100488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2384" y="3573016"/>
            <a:ext cx="1165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252662"/>
            <a:ext cx="1077277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861048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7905750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656881"/>
            <a:ext cx="46767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75610" y="3656880"/>
            <a:ext cx="5132558" cy="1068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5610" y="5196313"/>
            <a:ext cx="5132558" cy="1068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338262"/>
            <a:ext cx="101536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425" y="4005064"/>
            <a:ext cx="68867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425" y="4896314"/>
            <a:ext cx="68867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66579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20888"/>
            <a:ext cx="69127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09850"/>
            <a:ext cx="69127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407156"/>
            <a:ext cx="69127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3"/>
            <a:ext cx="10612193" cy="576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20888"/>
            <a:ext cx="9964121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221088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013176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962300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156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12058"/>
            <a:ext cx="8280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230630"/>
            <a:ext cx="8280920" cy="926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599699"/>
            <a:ext cx="8280920" cy="680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46482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80928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672179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575005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680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861048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775448"/>
            <a:ext cx="6768752" cy="1095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41814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8880"/>
            <a:ext cx="32403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601" y="3717032"/>
            <a:ext cx="42543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601" y="4608282"/>
            <a:ext cx="42543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601" y="5545832"/>
            <a:ext cx="42543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647825"/>
            <a:ext cx="101155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584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571625"/>
            <a:ext cx="99155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272910" cy="57834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0489" y="2204864"/>
            <a:ext cx="91559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0489" y="3026666"/>
            <a:ext cx="9444023" cy="1986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258914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999694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1726"/>
            <a:ext cx="110394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21088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81200"/>
            <a:ext cx="109537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8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489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84984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80391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04950"/>
            <a:ext cx="109347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2025-12-12T07:48:00Z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