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060848"/>
            <a:ext cx="50768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429000"/>
            <a:ext cx="77914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247900"/>
            <a:ext cx="102298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799" y="1124744"/>
            <a:ext cx="1041082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013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18274"/>
            <a:ext cx="6120680" cy="3563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633537"/>
            <a:ext cx="86391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40967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3" y="4147964"/>
            <a:ext cx="8784083" cy="1297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64704"/>
            <a:ext cx="67818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4"/>
            <a:ext cx="8352928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0786" y="5048646"/>
            <a:ext cx="6909510" cy="1332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366962"/>
            <a:ext cx="103822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8220"/>
            <a:ext cx="1099185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34219"/>
            <a:ext cx="104584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95450"/>
            <a:ext cx="103727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525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96952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14583"/>
            <a:ext cx="6192688" cy="128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96143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971647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434" y="1412776"/>
            <a:ext cx="43815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5060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70288"/>
            <a:ext cx="8856984" cy="1038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39" y="4731928"/>
            <a:ext cx="10362059" cy="1895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70294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24" y="2276872"/>
            <a:ext cx="512088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124" y="3645024"/>
            <a:ext cx="76411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124" y="4964538"/>
            <a:ext cx="76411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60848"/>
            <a:ext cx="82200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70" y="2780135"/>
            <a:ext cx="86763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70" y="3497764"/>
            <a:ext cx="8676321" cy="129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537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