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4" r:id="rId12"/>
    <p:sldId id="333" r:id="rId13"/>
    <p:sldId id="335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1" r:id="rId28"/>
    <p:sldId id="352" r:id="rId29"/>
    <p:sldId id="353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414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9050" y="3128962"/>
            <a:ext cx="453390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548680"/>
            <a:ext cx="4867275" cy="601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420888"/>
            <a:ext cx="504056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672" y="3937171"/>
            <a:ext cx="504056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3672" y="5522902"/>
            <a:ext cx="504056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772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060848"/>
            <a:ext cx="924877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3645024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994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88640"/>
            <a:ext cx="7344816" cy="652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780928"/>
            <a:ext cx="6984776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4216189"/>
            <a:ext cx="6984776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3632" y="5582002"/>
            <a:ext cx="6984776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429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88640"/>
            <a:ext cx="7560840" cy="656853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07568" y="1772816"/>
            <a:ext cx="777686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07568" y="3335398"/>
            <a:ext cx="777686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07568" y="4666486"/>
            <a:ext cx="777686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91744" y="6070460"/>
            <a:ext cx="108012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868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84784"/>
            <a:ext cx="777240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84984"/>
            <a:ext cx="871296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951739"/>
            <a:ext cx="871296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415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04925"/>
            <a:ext cx="1129665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2708920"/>
            <a:ext cx="1512168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60057" y="4549294"/>
            <a:ext cx="1512168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585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5175" y="2747962"/>
            <a:ext cx="5581650" cy="136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896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844824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006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00187"/>
            <a:ext cx="1166812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212976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73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033587"/>
            <a:ext cx="1163002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933056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105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2138362"/>
            <a:ext cx="9277350" cy="25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513168" cy="36111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4581128"/>
            <a:ext cx="3312368" cy="203775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44272" y="3068960"/>
            <a:ext cx="2016224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227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50218"/>
            <a:ext cx="1167765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226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952625"/>
            <a:ext cx="1083945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52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59180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1700808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90492" y="3784251"/>
            <a:ext cx="147365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5636" y="4756757"/>
            <a:ext cx="4512572" cy="6164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499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21949"/>
            <a:ext cx="9937104" cy="54194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431704" y="2780928"/>
            <a:ext cx="4248472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3431704" y="4262488"/>
            <a:ext cx="4248472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3431704" y="5720898"/>
            <a:ext cx="4248472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456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2312" y="2709862"/>
            <a:ext cx="5667375" cy="143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491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56335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761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9312" y="942975"/>
            <a:ext cx="795337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708920"/>
            <a:ext cx="2664296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31728" y="4074732"/>
            <a:ext cx="7072584" cy="20185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410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9362" y="1328737"/>
            <a:ext cx="715327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86450" y="2276872"/>
            <a:ext cx="7714005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86450" y="3283870"/>
            <a:ext cx="7714005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86450" y="4437112"/>
            <a:ext cx="7714005" cy="1185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662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51572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25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01663"/>
            <a:ext cx="1162050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140747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657475"/>
            <a:ext cx="11553825" cy="154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3127277"/>
            <a:ext cx="1512168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404664"/>
            <a:ext cx="7734300" cy="621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1916832"/>
            <a:ext cx="4824536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3780356"/>
            <a:ext cx="4824536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5600" y="5331363"/>
            <a:ext cx="4824536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2933700"/>
            <a:ext cx="9296400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285882"/>
            <a:ext cx="10873208" cy="53834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852936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909762"/>
            <a:ext cx="11677650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501008"/>
            <a:ext cx="165618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2300" y="638175"/>
            <a:ext cx="586740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3284984"/>
            <a:ext cx="5381972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7728" y="5160083"/>
            <a:ext cx="5381972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</Words>
  <Application>Microsoft Office PowerPoint</Application>
  <PresentationFormat>宽屏</PresentationFormat>
  <Paragraphs>1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2025-12-12T10:45:13Z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