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8" r:id="rId6"/>
    <p:sldId id="327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3048000"/>
            <a:ext cx="57912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537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538287"/>
            <a:ext cx="103727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276872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245" y="2844030"/>
            <a:ext cx="5328592" cy="1161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244" y="4279290"/>
            <a:ext cx="7239971" cy="1161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77724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41230" y="1701142"/>
            <a:ext cx="41470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860" y="2407198"/>
            <a:ext cx="41470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860" y="3147978"/>
            <a:ext cx="83614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860" y="3773011"/>
            <a:ext cx="83614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6860" y="4536940"/>
            <a:ext cx="83614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6860" y="5370317"/>
            <a:ext cx="83614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71637"/>
            <a:ext cx="110585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6797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805264"/>
            <a:ext cx="70866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89179"/>
            <a:ext cx="9420547" cy="53521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54818"/>
            <a:ext cx="5904656" cy="1918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517232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6200138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03174"/>
            <a:ext cx="10406558" cy="46461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927" y="6097025"/>
            <a:ext cx="9157412" cy="6560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5133682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124075"/>
            <a:ext cx="110204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157861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225" y="1638300"/>
            <a:ext cx="40195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912" y="5301208"/>
            <a:ext cx="97821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3781425"/>
            <a:ext cx="382905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323975"/>
            <a:ext cx="10258425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2264668"/>
            <a:ext cx="1368152" cy="1236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53852"/>
            <a:ext cx="1099185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9796" y="3947721"/>
            <a:ext cx="3672408" cy="28656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3140968"/>
            <a:ext cx="32636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2497" y="4066942"/>
            <a:ext cx="2133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40768"/>
            <a:ext cx="108870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140968"/>
            <a:ext cx="37528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2547937"/>
            <a:ext cx="967740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572754"/>
            <a:ext cx="2088232" cy="1648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2025-12-12T08:01:24Z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