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3071812"/>
            <a:ext cx="98202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1557337"/>
            <a:ext cx="73342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33500"/>
            <a:ext cx="110013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109"/>
            <a:ext cx="11593288" cy="55523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89040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2191" y="5860909"/>
            <a:ext cx="19117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530" y="980728"/>
            <a:ext cx="10440094" cy="56954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772816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6791" y="2571470"/>
            <a:ext cx="7876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3833" y="4293096"/>
            <a:ext cx="34029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3979" y="5083176"/>
            <a:ext cx="9282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3554" y="5962852"/>
            <a:ext cx="9282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87249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19675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9022" y="1196752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5271" y="2111152"/>
            <a:ext cx="3267073" cy="443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76739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564904"/>
            <a:ext cx="86677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24075"/>
            <a:ext cx="116871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8585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1309687"/>
            <a:ext cx="52863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88868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0311"/>
            <a:ext cx="117443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941168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9309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0" y="1524000"/>
            <a:ext cx="40767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077290"/>
            <a:ext cx="3625989" cy="352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8013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62880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0927" y="260107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81275"/>
            <a:ext cx="108204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7442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356992"/>
            <a:ext cx="11233248" cy="3501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7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66937"/>
            <a:ext cx="108204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81534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86037"/>
            <a:ext cx="106870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4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19237"/>
            <a:ext cx="108775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8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060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27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205037"/>
            <a:ext cx="108013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92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149080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28837"/>
            <a:ext cx="116681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933056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941168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0231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7152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84984"/>
            <a:ext cx="110204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57362"/>
            <a:ext cx="117062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56683"/>
            <a:ext cx="1016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2025-12-12T13:16:58Z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