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564904"/>
            <a:ext cx="91440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89040"/>
            <a:ext cx="56959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0311"/>
            <a:ext cx="111252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901752"/>
            <a:ext cx="3744416" cy="1183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290714"/>
            <a:ext cx="3744416" cy="1183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410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388843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3788" y="4077072"/>
            <a:ext cx="388843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7762" y="5234540"/>
            <a:ext cx="6722454" cy="1290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108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13088"/>
            <a:ext cx="7488832" cy="1172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44176"/>
            <a:ext cx="7488832" cy="1172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936" y="2492896"/>
            <a:ext cx="1118769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936" y="4653135"/>
            <a:ext cx="10539624" cy="1481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62103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869160"/>
            <a:ext cx="68407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748836"/>
            <a:ext cx="68407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04103"/>
            <a:ext cx="78581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82809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25480"/>
            <a:ext cx="82809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644994"/>
            <a:ext cx="82809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553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90730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5491438"/>
            <a:ext cx="44644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7200900" cy="644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09406"/>
            <a:ext cx="6840760" cy="112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094196"/>
            <a:ext cx="6840760" cy="112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541032"/>
            <a:ext cx="6840760" cy="112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0175"/>
            <a:ext cx="117633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67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556792"/>
            <a:ext cx="25202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7033" y="1556792"/>
            <a:ext cx="359833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360" y="2748984"/>
            <a:ext cx="5245672" cy="1112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360" y="4137946"/>
            <a:ext cx="5245672" cy="1112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8360" y="5422736"/>
            <a:ext cx="5245672" cy="1112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376" b="-3"/>
          <a:stretch/>
        </p:blipFill>
        <p:spPr>
          <a:xfrm>
            <a:off x="1343472" y="760362"/>
            <a:ext cx="10225136" cy="6120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439248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276872"/>
            <a:ext cx="292839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395" y="2132856"/>
            <a:ext cx="300941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7540" y="3313474"/>
            <a:ext cx="3458380" cy="1083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8370" y="3313474"/>
            <a:ext cx="3458380" cy="1083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8090" y="4609839"/>
            <a:ext cx="4247909" cy="1083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8090" y="5906204"/>
            <a:ext cx="4247909" cy="910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7300"/>
            <a:ext cx="117157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