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59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348880"/>
            <a:ext cx="90963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716" y="3861048"/>
            <a:ext cx="64579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62225"/>
            <a:ext cx="109728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73723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82809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81980"/>
            <a:ext cx="82809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123700"/>
            <a:ext cx="8280920" cy="1033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517232"/>
            <a:ext cx="8280920" cy="1033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89535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962353"/>
            <a:ext cx="4181475" cy="426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132856"/>
            <a:ext cx="71056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2885738"/>
            <a:ext cx="3657600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397" y="3772103"/>
            <a:ext cx="5229225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432" y="4734668"/>
            <a:ext cx="2447925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56090" y="1974041"/>
            <a:ext cx="4400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43075"/>
            <a:ext cx="107918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914" y="2636912"/>
            <a:ext cx="1100171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914" y="4500436"/>
            <a:ext cx="732930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62137"/>
            <a:ext cx="115824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95500"/>
            <a:ext cx="11620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537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94116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913441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398398"/>
            <a:ext cx="43148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7726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647" y="2636912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47" y="353973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647" y="4512011"/>
            <a:ext cx="2372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0032" y="4512011"/>
            <a:ext cx="8052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04937"/>
            <a:ext cx="116586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33550"/>
            <a:ext cx="115919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09787"/>
            <a:ext cx="109537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23975"/>
            <a:ext cx="111537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112" y="4869160"/>
            <a:ext cx="492881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62112"/>
            <a:ext cx="107727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39604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46586"/>
            <a:ext cx="11305256" cy="284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268"/>
          <a:stretch/>
        </p:blipFill>
        <p:spPr>
          <a:xfrm>
            <a:off x="335360" y="2204864"/>
            <a:ext cx="1163955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6443"/>
          <a:stretch/>
        </p:blipFill>
        <p:spPr>
          <a:xfrm>
            <a:off x="263352" y="1268760"/>
            <a:ext cx="11639550" cy="18337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564904"/>
            <a:ext cx="39719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2025-12-12T11:41:23Z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