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16832"/>
            <a:ext cx="80867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01008"/>
            <a:ext cx="75152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93953"/>
            <a:ext cx="10153128" cy="55194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010" y="2204864"/>
            <a:ext cx="685819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594" y="3861048"/>
            <a:ext cx="3266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594" y="4532380"/>
            <a:ext cx="49943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594" y="5493079"/>
            <a:ext cx="6362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594" y="6129687"/>
            <a:ext cx="6362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68961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30329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90637"/>
            <a:ext cx="10963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48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28787"/>
            <a:ext cx="103632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365104"/>
            <a:ext cx="28803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267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412776"/>
            <a:ext cx="39604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896" y="3068960"/>
            <a:ext cx="30378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96" y="3821315"/>
            <a:ext cx="440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896" y="4423198"/>
            <a:ext cx="483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896" y="5110562"/>
            <a:ext cx="5990200" cy="550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896" y="5851341"/>
            <a:ext cx="5990200" cy="550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618894"/>
            <a:ext cx="23812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8298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193826"/>
            <a:ext cx="2390775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2059059"/>
            <a:ext cx="2381250" cy="3800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059059"/>
            <a:ext cx="7448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753540"/>
            <a:ext cx="7448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356992"/>
            <a:ext cx="7448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063048"/>
            <a:ext cx="7448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607058"/>
            <a:ext cx="7448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32468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1553" y="532468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652" y="6030743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02656" y="6030743"/>
            <a:ext cx="4749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56102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32981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89040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680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166937"/>
            <a:ext cx="103441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584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5091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27426"/>
            <a:ext cx="83439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1251" y="45091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87177"/>
            <a:ext cx="109632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76962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35413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472962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638425"/>
            <a:ext cx="103917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