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204864"/>
            <a:ext cx="56769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17032"/>
            <a:ext cx="71247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92868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2603"/>
            <a:ext cx="103822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342603"/>
            <a:ext cx="44291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72961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80928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85637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733256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562850" cy="528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194" y="1652042"/>
            <a:ext cx="4191000" cy="428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547" y="1551785"/>
            <a:ext cx="4429125" cy="4381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287" y="3254161"/>
            <a:ext cx="75479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139" y="5126268"/>
            <a:ext cx="75479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8139" y="6075392"/>
            <a:ext cx="75479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68103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80928"/>
            <a:ext cx="57606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29309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090" y="5172772"/>
            <a:ext cx="56709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233612"/>
            <a:ext cx="110204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71364"/>
            <a:ext cx="9878282" cy="55979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7617" y="4293096"/>
            <a:ext cx="62705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7617" y="5161196"/>
            <a:ext cx="10014967" cy="1508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109" y="1071363"/>
            <a:ext cx="38004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89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53552"/>
            <a:ext cx="9505056" cy="735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44803"/>
            <a:ext cx="10657184" cy="1212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80064"/>
            <a:ext cx="9505056" cy="735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01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3"/>
            <a:ext cx="6480720" cy="1625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174" y="1713383"/>
            <a:ext cx="40195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4964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53553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33056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12732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599811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04864"/>
            <a:ext cx="49244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55846"/>
            <a:ext cx="3960440" cy="1065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79532"/>
            <a:ext cx="3960440" cy="1065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66887"/>
            <a:ext cx="109632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