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772816"/>
            <a:ext cx="8143875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356992"/>
            <a:ext cx="6457950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01200" cy="52677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046675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66862"/>
            <a:ext cx="118110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50912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63055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790700"/>
            <a:ext cx="106775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14475"/>
            <a:ext cx="118395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04937"/>
            <a:ext cx="110585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400041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55435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628800"/>
            <a:ext cx="11649075" cy="460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605051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19312"/>
            <a:ext cx="115443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04963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68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76450"/>
            <a:ext cx="115633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00506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73460"/>
            <a:ext cx="118491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013176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60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957387"/>
            <a:ext cx="108204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54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251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6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46795"/>
            <a:ext cx="108585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933056"/>
            <a:ext cx="11045874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63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695575"/>
            <a:ext cx="10763250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5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6632"/>
            <a:ext cx="559117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636737"/>
            <a:ext cx="116300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23975"/>
            <a:ext cx="109632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54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04962"/>
            <a:ext cx="107251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03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285875"/>
            <a:ext cx="108394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6275" y="3933056"/>
            <a:ext cx="10892333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08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54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759996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852936"/>
            <a:ext cx="704850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95500"/>
            <a:ext cx="116681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1442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00200"/>
            <a:ext cx="110775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00262"/>
            <a:ext cx="116776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04963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29200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708920"/>
            <a:ext cx="76009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2025-12-12T13:09:14Z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