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96952"/>
            <a:ext cx="11966748" cy="743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71587"/>
            <a:ext cx="104965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40966"/>
            <a:ext cx="6918076" cy="151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923468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71723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19032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33432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70981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849585"/>
            <a:ext cx="5772150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00808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57335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29608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93096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229200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6085727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47887"/>
            <a:ext cx="109061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965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295" y="5301208"/>
            <a:ext cx="583882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91683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784934"/>
            <a:ext cx="7128792" cy="1525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602159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29664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6164741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00200"/>
            <a:ext cx="10963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509120"/>
            <a:ext cx="16561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4108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12776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31270"/>
            <a:ext cx="5904656" cy="1485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836921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581" y="1736812"/>
            <a:ext cx="44291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61626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774" y="2852936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774" y="3848359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774" y="4704886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90687"/>
            <a:ext cx="11029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581128"/>
            <a:ext cx="38884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625792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671092"/>
            <a:ext cx="37338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028" y="2492895"/>
            <a:ext cx="6918076" cy="1432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987" y="1709192"/>
            <a:ext cx="3705225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028" y="4217524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028" y="5085625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72771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51648"/>
            <a:ext cx="3409950" cy="2295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9008" y="1196752"/>
            <a:ext cx="6918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9008" y="1914382"/>
            <a:ext cx="7165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9008" y="2828782"/>
            <a:ext cx="7165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39008" y="3835780"/>
            <a:ext cx="7165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9008" y="4472387"/>
            <a:ext cx="7165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9008" y="5375213"/>
            <a:ext cx="7165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9008" y="6058119"/>
            <a:ext cx="7165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