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933700"/>
            <a:ext cx="58674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00175"/>
            <a:ext cx="104298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062" y="2276872"/>
            <a:ext cx="5791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62" y="3133399"/>
            <a:ext cx="5791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2" y="3874179"/>
            <a:ext cx="6655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62" y="4653136"/>
            <a:ext cx="76632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305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79187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2932" y="3879187"/>
            <a:ext cx="54374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3433" y="4712564"/>
            <a:ext cx="54374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3433" y="5499643"/>
            <a:ext cx="36904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6309" y="5499643"/>
            <a:ext cx="63322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492896"/>
            <a:ext cx="69627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92896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0414" y="3268400"/>
            <a:ext cx="80219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0414" y="4171226"/>
            <a:ext cx="80219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95462"/>
            <a:ext cx="110109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82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53552"/>
            <a:ext cx="3960440" cy="1455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68799"/>
            <a:ext cx="6624736" cy="1309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00200"/>
            <a:ext cx="10363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" y="2276872"/>
            <a:ext cx="2733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1301" y="2276872"/>
            <a:ext cx="2733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526" y="3110249"/>
            <a:ext cx="38713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997" y="3851029"/>
            <a:ext cx="5665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4973" y="3851029"/>
            <a:ext cx="4991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252" y="4649682"/>
            <a:ext cx="34045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5864" y="4649682"/>
            <a:ext cx="72496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43075"/>
            <a:ext cx="11087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43711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700808"/>
            <a:ext cx="41529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518" y="4149080"/>
            <a:ext cx="104394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23975"/>
            <a:ext cx="110490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4221088"/>
            <a:ext cx="42195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9" y="1484784"/>
            <a:ext cx="11010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7787"/>
            <a:ext cx="103822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00506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33056"/>
            <a:ext cx="39338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06298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592" y="4005064"/>
            <a:ext cx="39052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203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33" y="2996952"/>
            <a:ext cx="1032510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5589240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2025-12-12T08:08:16Z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