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988840"/>
            <a:ext cx="84105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1502" y="3411860"/>
            <a:ext cx="57626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319212"/>
            <a:ext cx="10039350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525" y="1385887"/>
            <a:ext cx="98869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64704"/>
            <a:ext cx="883920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412776"/>
            <a:ext cx="33123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026234"/>
            <a:ext cx="35283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6742" y="2026234"/>
            <a:ext cx="5695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8039" y="2639692"/>
            <a:ext cx="5695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8039" y="3345748"/>
            <a:ext cx="5695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8039" y="3901333"/>
            <a:ext cx="5695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8039" y="4537941"/>
            <a:ext cx="5695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18039" y="5232422"/>
            <a:ext cx="5695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18039" y="5764856"/>
            <a:ext cx="3597841" cy="6386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71467" y="5764856"/>
            <a:ext cx="4580917" cy="6386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988840"/>
            <a:ext cx="7467600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2564904"/>
            <a:ext cx="6984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212975"/>
            <a:ext cx="6984776" cy="520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791709"/>
            <a:ext cx="7632848" cy="1321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27747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708920"/>
            <a:ext cx="3324225" cy="4000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00" y="2681768"/>
            <a:ext cx="3381375" cy="4067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2056097"/>
            <a:ext cx="10729192" cy="586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7739" y="2699420"/>
            <a:ext cx="33123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628800"/>
            <a:ext cx="95535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04864"/>
            <a:ext cx="770485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573016"/>
            <a:ext cx="9649072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49149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5436" y="2420888"/>
            <a:ext cx="5546588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51560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636912"/>
            <a:ext cx="3933825" cy="4105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8884" y="2648710"/>
            <a:ext cx="3876675" cy="4133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2031715"/>
            <a:ext cx="10729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2636912"/>
            <a:ext cx="2664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956310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743103"/>
            <a:ext cx="5010150" cy="207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1628800"/>
            <a:ext cx="1072919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2924944"/>
            <a:ext cx="1072919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005064"/>
            <a:ext cx="10729192" cy="682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884740"/>
            <a:ext cx="10729192" cy="1856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5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14487"/>
            <a:ext cx="10991850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681162"/>
            <a:ext cx="103155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01452"/>
            <a:ext cx="103727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20888"/>
            <a:ext cx="6480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312138"/>
            <a:ext cx="6480720" cy="1557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184345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6052446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69627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7398" y="2636912"/>
            <a:ext cx="76668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398" y="3586036"/>
            <a:ext cx="76668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7398" y="4546735"/>
            <a:ext cx="76668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83439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590" y="3111078"/>
            <a:ext cx="9753881" cy="677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590" y="4002329"/>
            <a:ext cx="9753881" cy="677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966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870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4415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4497" y="4077072"/>
            <a:ext cx="95440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2025-12-12T09:04:20Z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