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348880"/>
            <a:ext cx="56673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637" y="3789040"/>
            <a:ext cx="64674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224087"/>
            <a:ext cx="98202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06127"/>
            <a:ext cx="854392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104697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741305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505234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303886"/>
            <a:ext cx="7560840" cy="99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589240"/>
            <a:ext cx="7560840" cy="99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81150"/>
            <a:ext cx="10944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985962"/>
            <a:ext cx="103536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251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09589"/>
            <a:ext cx="7056784" cy="2616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957387"/>
            <a:ext cx="92487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861048"/>
            <a:ext cx="986509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0774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844824"/>
            <a:ext cx="86409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12976"/>
            <a:ext cx="864096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416743"/>
            <a:ext cx="864096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747831"/>
            <a:ext cx="100811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266950"/>
            <a:ext cx="89535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564904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3152" y="3525602"/>
            <a:ext cx="8429272" cy="1199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54038"/>
            <a:ext cx="109918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2038350"/>
            <a:ext cx="80581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6464" y="2780928"/>
            <a:ext cx="8236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6464" y="3510132"/>
            <a:ext cx="8596040" cy="1647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28762"/>
            <a:ext cx="109442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52915"/>
            <a:ext cx="6892057" cy="641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84201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945644"/>
            <a:ext cx="2880320" cy="1347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4228" y="2945644"/>
            <a:ext cx="2880320" cy="1347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10" y="4438778"/>
            <a:ext cx="6285286" cy="1347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3632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04864"/>
            <a:ext cx="57606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01008"/>
            <a:ext cx="856895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89970"/>
            <a:ext cx="1094521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486025"/>
            <a:ext cx="103155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68760"/>
            <a:ext cx="110680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5101927"/>
            <a:ext cx="10439400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