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988840"/>
            <a:ext cx="82677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573016"/>
            <a:ext cx="64960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062162"/>
            <a:ext cx="105251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870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605087"/>
            <a:ext cx="102584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4679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58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65840"/>
            <a:ext cx="4392488" cy="2755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70389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17032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68294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792" y="2914089"/>
            <a:ext cx="72534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792" y="3851638"/>
            <a:ext cx="7253407" cy="1305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696277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0888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00564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80240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025192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951167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5805264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595"/>
          <a:stretch/>
        </p:blipFill>
        <p:spPr>
          <a:xfrm>
            <a:off x="767408" y="1916832"/>
            <a:ext cx="1099185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138362"/>
            <a:ext cx="103441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47800"/>
            <a:ext cx="103346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933056"/>
            <a:ext cx="25922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91059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340" y="4221088"/>
            <a:ext cx="9380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9632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298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528887"/>
            <a:ext cx="104013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2025-12-12T09:05:46Z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