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4662" y="3133725"/>
            <a:ext cx="616267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290637"/>
            <a:ext cx="11791950" cy="4276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597" y="4509120"/>
            <a:ext cx="3568158" cy="230425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31704" y="4797152"/>
            <a:ext cx="8341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746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68760"/>
            <a:ext cx="1163002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4217243"/>
            <a:ext cx="4086225" cy="2524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16280" y="3094869"/>
            <a:ext cx="8341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26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19212"/>
            <a:ext cx="1171575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049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42814"/>
            <a:ext cx="111061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3414" y="2348880"/>
            <a:ext cx="59846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3414" y="3228556"/>
            <a:ext cx="59846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3414" y="4189255"/>
            <a:ext cx="59846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3414" y="5265701"/>
            <a:ext cx="59846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6515" y="1455837"/>
            <a:ext cx="447675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354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947737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4434111"/>
            <a:ext cx="59846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42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88840"/>
            <a:ext cx="992505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924944"/>
            <a:ext cx="7272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128711"/>
            <a:ext cx="43924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9856" y="3920366"/>
            <a:ext cx="5964610" cy="1308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118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3587" y="2200275"/>
            <a:ext cx="8124825" cy="2457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19250"/>
            <a:ext cx="117157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73016"/>
            <a:ext cx="8341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4077072"/>
            <a:ext cx="2382311" cy="257125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369407"/>
            <a:ext cx="8341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3356992"/>
            <a:ext cx="3352800" cy="3038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21419" y="3212976"/>
            <a:ext cx="8341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105025"/>
            <a:ext cx="1166812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98401"/>
            <a:ext cx="1112520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7150" y="3212976"/>
            <a:ext cx="550684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7150" y="4289422"/>
            <a:ext cx="29865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26568" y="4289422"/>
            <a:ext cx="48736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7150" y="5284845"/>
            <a:ext cx="716302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7150" y="6176095"/>
            <a:ext cx="716302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31937"/>
            <a:ext cx="1172527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8858250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121868"/>
            <a:ext cx="11487150" cy="3619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96200" y="1577604"/>
            <a:ext cx="936104" cy="1275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2025-12-12T12:24:30Z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