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9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2390775"/>
            <a:ext cx="567690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5445224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38412"/>
            <a:ext cx="115347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6" y="3573016"/>
            <a:ext cx="179449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33975"/>
            <a:ext cx="107537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293096"/>
            <a:ext cx="16561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1864" y="6133470"/>
            <a:ext cx="448063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55530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5860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35895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56992"/>
            <a:ext cx="84772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39667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4952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04950"/>
            <a:ext cx="108775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24" y="4095750"/>
            <a:ext cx="107251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158211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6098181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65532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2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013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6163816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841" y="1537130"/>
            <a:ext cx="47815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3088"/>
            <a:ext cx="116300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4772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92896"/>
            <a:ext cx="619125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550767"/>
            <a:ext cx="48965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430442"/>
            <a:ext cx="4896544" cy="107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65703"/>
            <a:ext cx="6480720" cy="107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324113"/>
            <a:ext cx="6480720" cy="107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0203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5"/>
            <a:ext cx="4104456" cy="1650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10121"/>
            <a:ext cx="59766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29200"/>
            <a:ext cx="59766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753"/>
            <a:ext cx="10873208" cy="55166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9725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94330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02847"/>
            <a:ext cx="94330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05672"/>
            <a:ext cx="94330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66371"/>
            <a:ext cx="94330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865024"/>
            <a:ext cx="94330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7755"/>
            <a:ext cx="11260460" cy="556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910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556792"/>
            <a:ext cx="48387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35337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565" y="2816972"/>
            <a:ext cx="28194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100752"/>
            <a:ext cx="39243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824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0262"/>
            <a:ext cx="110966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0026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9291"/>
            <a:ext cx="11305256" cy="5472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2210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490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28889"/>
            <a:ext cx="84582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902399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