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2420888"/>
            <a:ext cx="8382000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4077072"/>
            <a:ext cx="387667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7068"/>
            <a:ext cx="10801200" cy="5546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831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1433512"/>
            <a:ext cx="10391775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1433512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35053" y="2209016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607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2286000"/>
            <a:ext cx="10496550" cy="2286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708920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52162" y="3933056"/>
            <a:ext cx="218359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960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10334625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397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816" y="908720"/>
            <a:ext cx="5873594" cy="57606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412776"/>
            <a:ext cx="3886200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41456" y="836712"/>
            <a:ext cx="6491048" cy="5910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86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2319337"/>
            <a:ext cx="10506075" cy="2219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2962" y="3926652"/>
            <a:ext cx="676520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9851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2743200"/>
            <a:ext cx="11029950" cy="1371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10334625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96752"/>
            <a:ext cx="10009112" cy="5568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277475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2132856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943100"/>
            <a:ext cx="11010900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340768"/>
            <a:ext cx="9876978" cy="5223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272466"/>
            <a:ext cx="10081120" cy="5540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294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296525" cy="133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854027"/>
            <a:ext cx="10448925" cy="3743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47528" y="2996952"/>
            <a:ext cx="1008112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63670" y="2996952"/>
            <a:ext cx="1008112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91744" y="5877272"/>
            <a:ext cx="35283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810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2025-12-12T08:59:49Z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