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3152775"/>
            <a:ext cx="84677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490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9240" y="4077072"/>
            <a:ext cx="61768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240" y="4945172"/>
            <a:ext cx="11033152" cy="172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71637"/>
            <a:ext cx="112014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880" y="3433006"/>
            <a:ext cx="11517776" cy="2228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04950"/>
            <a:ext cx="111061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632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074319"/>
            <a:ext cx="5711800" cy="3661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429000"/>
            <a:ext cx="4581525" cy="3086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488" y="32849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4652" cy="548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728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62175"/>
            <a:ext cx="115728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066925"/>
            <a:ext cx="100393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95475"/>
            <a:ext cx="109442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09737"/>
            <a:ext cx="111728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046" y="2708920"/>
            <a:ext cx="47398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046" y="3588596"/>
            <a:ext cx="11190366" cy="2000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88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1108923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50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7772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110615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1527845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62" y="2361222"/>
            <a:ext cx="113445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62" y="3206174"/>
            <a:ext cx="11344539" cy="262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8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53012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9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95437"/>
            <a:ext cx="110871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6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797152"/>
            <a:ext cx="5904656" cy="2034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16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7503"/>
            <a:ext cx="88487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93096"/>
            <a:ext cx="432048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832529"/>
            <a:ext cx="48245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7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544522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647950"/>
            <a:ext cx="111156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8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013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579" y="3469035"/>
            <a:ext cx="9001000" cy="334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252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250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581275"/>
            <a:ext cx="100393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110204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05647"/>
            <a:ext cx="354330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081132"/>
            <a:ext cx="11449272" cy="1932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2025-12-12T11:53:08Z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