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057525"/>
            <a:ext cx="70580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17079"/>
            <a:ext cx="110299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445224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474345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53136"/>
            <a:ext cx="90963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5" y="2636912"/>
            <a:ext cx="53466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755" y="3645024"/>
            <a:ext cx="14641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0065" y="3597611"/>
            <a:ext cx="2824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556" y="4662482"/>
            <a:ext cx="5761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340768"/>
            <a:ext cx="10873208" cy="28381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810" y="4136284"/>
            <a:ext cx="2978373" cy="2677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356992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46463"/>
            <a:ext cx="4800600" cy="1971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7150" y="4581128"/>
            <a:ext cx="1190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365104"/>
            <a:ext cx="43719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7" y="3322626"/>
            <a:ext cx="1131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05012"/>
            <a:ext cx="109537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717032"/>
            <a:ext cx="45339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2776"/>
            <a:ext cx="101536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564904"/>
            <a:ext cx="1008112" cy="69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49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4885"/>
            <a:ext cx="102203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5904656" cy="152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25359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720" y="6021288"/>
            <a:ext cx="3162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4586" y="6021288"/>
            <a:ext cx="3162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03" y="1258662"/>
            <a:ext cx="10698981" cy="5554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590675"/>
            <a:ext cx="93059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73216"/>
            <a:ext cx="260032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3036" y="4474649"/>
            <a:ext cx="68852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036" y="5365899"/>
            <a:ext cx="68852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7391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3012" y="4221088"/>
            <a:ext cx="9171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3012" y="5112339"/>
            <a:ext cx="9171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012" y="6073037"/>
            <a:ext cx="9171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33525"/>
            <a:ext cx="10953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081212"/>
            <a:ext cx="10029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727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55446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15662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71247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11075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02325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8411"/>
            <a:ext cx="101346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1015312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81057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59263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03018"/>
            <a:ext cx="39909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951" y="5085184"/>
            <a:ext cx="3952875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9976" y="3797002"/>
            <a:ext cx="3819525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3508970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4365104"/>
            <a:ext cx="36480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68921"/>
            <a:ext cx="1099185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384154"/>
            <a:ext cx="4086225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5729436"/>
            <a:ext cx="4152900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3465004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5772"/>
            <a:ext cx="109156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93096"/>
            <a:ext cx="41910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249" y="5085556"/>
            <a:ext cx="41624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703" y="3765376"/>
            <a:ext cx="2276475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3327887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9" y="4089815"/>
            <a:ext cx="3960440" cy="2651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1268760"/>
            <a:ext cx="110204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09775"/>
            <a:ext cx="104965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40968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1137"/>
            <a:ext cx="110013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8760"/>
            <a:ext cx="1038225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24436"/>
            <a:ext cx="55721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802841"/>
            <a:ext cx="36099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644854"/>
            <a:ext cx="3676650" cy="62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84432" y="2843280"/>
            <a:ext cx="79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