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757362"/>
            <a:ext cx="76581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2095500"/>
            <a:ext cx="10106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97930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221088"/>
            <a:ext cx="11265024" cy="2225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24944"/>
            <a:ext cx="600075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858022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9"/>
            <a:ext cx="10513168" cy="48095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6021289"/>
            <a:ext cx="9433048" cy="6908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0488" y="514225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0208"/>
            <a:ext cx="11017224" cy="5441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210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6007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5633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39983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10871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0221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8411"/>
            <a:ext cx="117348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357312"/>
            <a:ext cx="7543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66887"/>
            <a:ext cx="11601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85975"/>
            <a:ext cx="10715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3025"/>
            <a:ext cx="10887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6896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00262"/>
            <a:ext cx="107442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72771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6391"/>
            <a:ext cx="10585176" cy="5556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6891" y="436510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682" y="5198482"/>
            <a:ext cx="11123957" cy="1542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33662"/>
            <a:ext cx="108013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24944"/>
            <a:ext cx="1108923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07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00" y="5373216"/>
            <a:ext cx="1003935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208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5768" y="537243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1200"/>
            <a:ext cx="114014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0050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783" y="40050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5962"/>
            <a:ext cx="116014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57400"/>
            <a:ext cx="116871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47875"/>
            <a:ext cx="115919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8300"/>
            <a:ext cx="11639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23975"/>
            <a:ext cx="110013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10585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89040"/>
            <a:ext cx="20669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2025-12-12T13:14:52Z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