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411735"/>
            <a:ext cx="90963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508" y="3707879"/>
            <a:ext cx="5848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05025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46165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214266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2866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448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373216"/>
            <a:ext cx="7488832" cy="1049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7696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0334"/>
            <a:ext cx="8352928" cy="1226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99296"/>
            <a:ext cx="8352928" cy="1226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85975"/>
            <a:ext cx="109728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3645024"/>
            <a:ext cx="63504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7787"/>
            <a:ext cx="116395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8478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760" y="2457057"/>
            <a:ext cx="1787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1446" y="2457057"/>
            <a:ext cx="1787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0940" y="3406182"/>
            <a:ext cx="1428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7420" y="3429000"/>
            <a:ext cx="21390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9121" y="4435997"/>
            <a:ext cx="1140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0422" y="4435997"/>
            <a:ext cx="1140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4184" y="5454569"/>
            <a:ext cx="1140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0" y="5445224"/>
            <a:ext cx="1140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76450"/>
            <a:ext cx="116395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363" y="566124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639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31166"/>
            <a:ext cx="5544616" cy="126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89576"/>
            <a:ext cx="9793088" cy="126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85950"/>
            <a:ext cx="116776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