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6" r:id="rId4"/>
    <p:sldId id="325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837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3157537"/>
            <a:ext cx="75342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33550"/>
            <a:ext cx="116300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14908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328862"/>
            <a:ext cx="1162050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645024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6339"/>
          <a:stretch/>
        </p:blipFill>
        <p:spPr>
          <a:xfrm>
            <a:off x="191344" y="1412776"/>
            <a:ext cx="11696700" cy="24482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717032"/>
            <a:ext cx="31813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543175"/>
            <a:ext cx="1116330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3573016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314700"/>
            <a:ext cx="35814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38412"/>
            <a:ext cx="1105852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44458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619375"/>
            <a:ext cx="117062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8518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47812"/>
            <a:ext cx="116871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6211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52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833562"/>
            <a:ext cx="104965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2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14450"/>
            <a:ext cx="117538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9547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78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1844824"/>
            <a:ext cx="4133850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132856"/>
            <a:ext cx="36766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225948"/>
            <a:ext cx="41148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06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3246513"/>
            <a:ext cx="4571628" cy="35872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261025"/>
            <a:ext cx="10211082" cy="198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8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62162"/>
            <a:ext cx="108204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104963"/>
            <a:ext cx="3610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587" y="4042513"/>
            <a:ext cx="22219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50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04925"/>
            <a:ext cx="115728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8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47825"/>
            <a:ext cx="107537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16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8512"/>
          <a:stretch/>
        </p:blipFill>
        <p:spPr>
          <a:xfrm>
            <a:off x="767408" y="1484784"/>
            <a:ext cx="10853167" cy="39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4910" y="3933056"/>
            <a:ext cx="63912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910" y="4720135"/>
            <a:ext cx="63912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59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060848"/>
            <a:ext cx="73247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89040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668715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76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6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00250"/>
            <a:ext cx="108108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07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81162"/>
            <a:ext cx="108299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771650"/>
            <a:ext cx="107918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8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28737"/>
            <a:ext cx="1077277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661248"/>
            <a:ext cx="542925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6206" y="3789040"/>
            <a:ext cx="7262001" cy="251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401"/>
          <a:stretch/>
        </p:blipFill>
        <p:spPr>
          <a:xfrm>
            <a:off x="695400" y="1700808"/>
            <a:ext cx="10829925" cy="25922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25922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6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1095375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3250530"/>
            <a:ext cx="3552825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28420" y="3275127"/>
            <a:ext cx="3776091" cy="2918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116085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87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7791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55" y="2492896"/>
            <a:ext cx="635317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491784"/>
            <a:ext cx="77914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383035"/>
            <a:ext cx="77914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221088"/>
            <a:ext cx="77914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188685"/>
            <a:ext cx="77914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16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03159"/>
            <a:ext cx="1062037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142" y="5312321"/>
            <a:ext cx="10677525" cy="157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5" y="2035631"/>
            <a:ext cx="11069251" cy="3276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5" y="5373216"/>
            <a:ext cx="11069251" cy="14065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44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12" y="1340768"/>
            <a:ext cx="506730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844824"/>
            <a:ext cx="479107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0533" y="1340768"/>
            <a:ext cx="51911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28762"/>
            <a:ext cx="110490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50912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962275"/>
            <a:ext cx="99631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99878"/>
            <a:ext cx="116109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440038"/>
            <a:ext cx="10086975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3429912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</Words>
  <Application>Microsoft Office PowerPoint</Application>
  <PresentationFormat>宽屏</PresentationFormat>
  <Paragraphs>1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2025-12-12T11:47:53Z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