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62" y="3138487"/>
            <a:ext cx="890587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5373588"/>
            <a:ext cx="987742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3997" y="1988840"/>
            <a:ext cx="412432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3645024"/>
            <a:ext cx="4733925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" y="1772816"/>
            <a:ext cx="1165860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2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685925"/>
            <a:ext cx="111442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3" y="3645024"/>
            <a:ext cx="100811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04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3002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732" y="4293096"/>
            <a:ext cx="11010900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35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335360"/>
            <a:ext cx="1113472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8637" y="3354288"/>
            <a:ext cx="506330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8637" y="4164516"/>
            <a:ext cx="506330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8637" y="5148364"/>
            <a:ext cx="80876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8637" y="6039615"/>
            <a:ext cx="80876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42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70675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564904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409855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370554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5412276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11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90582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6875" y="2492896"/>
            <a:ext cx="75693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6875" y="3499894"/>
            <a:ext cx="75693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6875" y="4402719"/>
            <a:ext cx="75693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6875" y="5363418"/>
            <a:ext cx="92975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01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88840"/>
            <a:ext cx="969645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9158" y="3506278"/>
            <a:ext cx="52908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9158" y="4304931"/>
            <a:ext cx="52908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354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195512"/>
            <a:ext cx="10915650" cy="246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558790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2552700"/>
            <a:ext cx="1088707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81150"/>
            <a:ext cx="117062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645365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5076031"/>
            <a:ext cx="1007745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6762" y="2000250"/>
            <a:ext cx="303847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832" y="3648794"/>
            <a:ext cx="2857500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37" y="1844824"/>
            <a:ext cx="1166812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524125"/>
            <a:ext cx="10972800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573016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15169"/>
            <a:ext cx="1168717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823517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2025-12-12T12:39:40Z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