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2452687"/>
            <a:ext cx="52197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76450"/>
            <a:ext cx="117062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19250"/>
            <a:ext cx="11182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757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8524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90737"/>
            <a:ext cx="109918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6770"/>
            <a:ext cx="10801200" cy="55766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01037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77482"/>
            <a:ext cx="5832648" cy="1027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614329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5502" y="3284984"/>
            <a:ext cx="998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5047" y="5356852"/>
            <a:ext cx="998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69160"/>
            <a:ext cx="904875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7739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62187"/>
            <a:ext cx="115252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85987"/>
            <a:ext cx="92964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43125"/>
            <a:ext cx="10725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04964"/>
            <a:ext cx="1440160" cy="1260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4962"/>
            <a:ext cx="10772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33600"/>
            <a:ext cx="107251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68580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1205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95906"/>
            <a:ext cx="8136904" cy="1149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84"/>
            <a:ext cx="107061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60960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76" y="2996952"/>
            <a:ext cx="37362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76" y="4077072"/>
            <a:ext cx="6832592" cy="1132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576" y="5335037"/>
            <a:ext cx="6832592" cy="1132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09725"/>
            <a:ext cx="107823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5445223"/>
            <a:ext cx="8240587" cy="1243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24025"/>
            <a:ext cx="115633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448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8505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38" y="3573016"/>
            <a:ext cx="662558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9144"/>
            <a:ext cx="10873208" cy="55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5875"/>
            <a:ext cx="11630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52600"/>
            <a:ext cx="117062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9817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1200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38375"/>
            <a:ext cx="117443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789040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190"/>
          <a:stretch/>
        </p:blipFill>
        <p:spPr>
          <a:xfrm>
            <a:off x="191344" y="1844824"/>
            <a:ext cx="11820525" cy="3888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691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79248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