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2400300"/>
            <a:ext cx="5286375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966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9695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68961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492896"/>
            <a:ext cx="129614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4298546"/>
            <a:ext cx="129614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70294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916832"/>
            <a:ext cx="187220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2373" y="3641460"/>
            <a:ext cx="187220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0013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92494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38275"/>
            <a:ext cx="11181705" cy="38030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445224"/>
            <a:ext cx="9753285" cy="11736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4669" y="461918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55179"/>
            <a:ext cx="116300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632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268289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2514600"/>
            <a:ext cx="78581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33562"/>
            <a:ext cx="116681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645024"/>
            <a:ext cx="93610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0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00808"/>
            <a:ext cx="84486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437112"/>
            <a:ext cx="78488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5949280"/>
            <a:ext cx="7848872" cy="721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7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436" y="1242893"/>
            <a:ext cx="11316196" cy="55704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772816"/>
            <a:ext cx="77438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00808"/>
            <a:ext cx="8424936" cy="14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075906"/>
            <a:ext cx="8424936" cy="14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10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66837"/>
            <a:ext cx="117919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22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01386" cy="534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2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019300"/>
            <a:ext cx="1077277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2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00212"/>
            <a:ext cx="108585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49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693"/>
            <a:ext cx="117157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5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2500312"/>
            <a:ext cx="89439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49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28762"/>
            <a:ext cx="107442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6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203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41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543"/>
            <a:ext cx="115919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66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87946"/>
            <a:ext cx="115824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41529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228725"/>
            <a:ext cx="78771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1958"/>
            <a:ext cx="11089232" cy="544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08920"/>
            <a:ext cx="8572500" cy="128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05013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5457825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861048"/>
            <a:ext cx="664845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80968" y="3861048"/>
            <a:ext cx="697527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0968" y="5481503"/>
            <a:ext cx="697527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481137"/>
            <a:ext cx="78676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068960"/>
            <a:ext cx="8208912" cy="136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4941568"/>
            <a:ext cx="115212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2025-12-12T10:41:13Z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