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90862"/>
            <a:ext cx="45148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0737"/>
            <a:ext cx="1163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0506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179" y="1325840"/>
            <a:ext cx="10125397" cy="541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132856"/>
            <a:ext cx="28003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10490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906" y="3588668"/>
            <a:ext cx="34575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66987"/>
            <a:ext cx="110680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0100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47925"/>
            <a:ext cx="115157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716" y="5085184"/>
            <a:ext cx="1702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7337"/>
            <a:ext cx="11734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90737"/>
            <a:ext cx="10925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71247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04962"/>
            <a:ext cx="10982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81275"/>
            <a:ext cx="110109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76872"/>
            <a:ext cx="71913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176462"/>
            <a:ext cx="8724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1054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41276"/>
            <a:ext cx="1168717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12732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8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667"/>
          <a:stretch/>
        </p:blipFill>
        <p:spPr>
          <a:xfrm>
            <a:off x="263352" y="2276872"/>
            <a:ext cx="11649075" cy="297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5412"/>
            <a:ext cx="107823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077072"/>
            <a:ext cx="25922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775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301208"/>
            <a:ext cx="36004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521037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96752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2" y="5013176"/>
            <a:ext cx="33838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0869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494" y="2708920"/>
            <a:ext cx="1026705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494" y="4387249"/>
            <a:ext cx="1026705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71913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7704856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01208"/>
            <a:ext cx="3600400" cy="1231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792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53285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9622"/>
            <a:ext cx="10799068" cy="5473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62484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24087"/>
            <a:ext cx="116300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4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549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0204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21" y="3933056"/>
            <a:ext cx="109537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2025-12-12T12:04:25Z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