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81337"/>
            <a:ext cx="115157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9246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93832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61933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87908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27"/>
            <a:ext cx="10991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5537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782" y="3140968"/>
            <a:ext cx="53071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82" y="4055368"/>
            <a:ext cx="53071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782" y="4958193"/>
            <a:ext cx="53071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782" y="5733256"/>
            <a:ext cx="80434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69342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14699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17525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20350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710565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3492" y="1700808"/>
            <a:ext cx="7374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3492" y="2511036"/>
            <a:ext cx="7374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3492" y="3356992"/>
            <a:ext cx="7374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3492" y="4282967"/>
            <a:ext cx="7374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3492" y="5081620"/>
            <a:ext cx="7374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73492" y="5949280"/>
            <a:ext cx="7374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348880"/>
            <a:ext cx="72866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51473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26977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19312"/>
            <a:ext cx="110204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29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45365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33056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70605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50280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71342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55761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5858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77072"/>
            <a:ext cx="56166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106" y="5877272"/>
            <a:ext cx="41267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93059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64286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78686"/>
            <a:ext cx="9649072" cy="1090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744810"/>
            <a:ext cx="95631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060848"/>
            <a:ext cx="32403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428999"/>
            <a:ext cx="3240360" cy="686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901" y="4389698"/>
            <a:ext cx="3240360" cy="686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682" y="5153627"/>
            <a:ext cx="6400469" cy="686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682" y="5998579"/>
            <a:ext cx="6400469" cy="686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95450"/>
            <a:ext cx="110585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509120"/>
            <a:ext cx="35283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7532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556792"/>
            <a:ext cx="3762375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645024"/>
            <a:ext cx="5857875" cy="3133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134470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072019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62760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507280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5363807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611616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