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348880"/>
            <a:ext cx="97345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643" y="3861048"/>
            <a:ext cx="44481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28800"/>
            <a:ext cx="112204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871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156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86916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653136"/>
            <a:ext cx="32403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13168" cy="5492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5968" y="2996952"/>
            <a:ext cx="5238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652" y="3957650"/>
            <a:ext cx="6803476" cy="911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82119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027071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80" y="1340768"/>
            <a:ext cx="11116444" cy="5421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28737"/>
            <a:ext cx="111347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09787"/>
            <a:ext cx="111061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9185473" cy="59255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16632"/>
            <a:ext cx="37719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836712"/>
            <a:ext cx="5322708" cy="586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105131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00948"/>
            <a:ext cx="11089232" cy="2868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94964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43709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446535"/>
            <a:ext cx="93524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5384084"/>
            <a:ext cx="93524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66925"/>
            <a:ext cx="116490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2025-12-12T12:02:39Z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