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024187"/>
            <a:ext cx="58864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6324600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738" y="3446165"/>
            <a:ext cx="68464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76350"/>
            <a:ext cx="110109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627" y="1268760"/>
            <a:ext cx="10173965" cy="54918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0627" y="4509120"/>
            <a:ext cx="30451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0627" y="5435095"/>
            <a:ext cx="108220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0627" y="6184589"/>
            <a:ext cx="23250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6116" y="6184589"/>
            <a:ext cx="64163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6393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8690" y="3861048"/>
            <a:ext cx="103799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8690" y="4681511"/>
            <a:ext cx="28190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8690" y="5595911"/>
            <a:ext cx="103799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0866" y="4681511"/>
            <a:ext cx="70696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925050" cy="555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237090"/>
            <a:ext cx="3962400" cy="61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89" y="692696"/>
            <a:ext cx="4962525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0146" y="2060848"/>
            <a:ext cx="62060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0146" y="2847927"/>
            <a:ext cx="93023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0146" y="3716028"/>
            <a:ext cx="93023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30146" y="4572554"/>
            <a:ext cx="93023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30146" y="5510103"/>
            <a:ext cx="93023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30146" y="6239308"/>
            <a:ext cx="93023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1497" y="4365104"/>
            <a:ext cx="3857625" cy="2114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149080"/>
            <a:ext cx="46196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6989" y="4965675"/>
            <a:ext cx="4667250" cy="62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0456" y="3263010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347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7117" y="4149080"/>
            <a:ext cx="3990975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868203"/>
            <a:ext cx="44767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464" y="4701530"/>
            <a:ext cx="445770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480" y="3118795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823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29000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077072"/>
            <a:ext cx="4772025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4065831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34244"/>
            <a:ext cx="1098232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221088"/>
            <a:ext cx="422910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21297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95189"/>
            <a:ext cx="109537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001125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19" y="3037063"/>
            <a:ext cx="10372725" cy="340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1953" y="2276872"/>
            <a:ext cx="59860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953" y="3075525"/>
            <a:ext cx="59860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953" y="3943627"/>
            <a:ext cx="5986095" cy="1429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953" y="5621956"/>
            <a:ext cx="59860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0297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029" y="2276872"/>
            <a:ext cx="93203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029" y="3063950"/>
            <a:ext cx="93203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029" y="3897328"/>
            <a:ext cx="26956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7483" y="3897328"/>
            <a:ext cx="25164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3360" y="3897328"/>
            <a:ext cx="27809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178" y="4719131"/>
            <a:ext cx="27809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6378" y="4719131"/>
            <a:ext cx="27809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41152" y="4719131"/>
            <a:ext cx="3655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236" y="5610382"/>
            <a:ext cx="3655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2025-12-12T08:06:15Z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