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7337" y="2852936"/>
            <a:ext cx="9077325" cy="69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4077072"/>
            <a:ext cx="5819775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281112"/>
            <a:ext cx="11696700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6772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268760"/>
            <a:ext cx="9858375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2825554"/>
            <a:ext cx="3456384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2548" y="3809403"/>
            <a:ext cx="6555619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2548" y="4862699"/>
            <a:ext cx="6555619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2548" y="5823397"/>
            <a:ext cx="6555619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2429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152650"/>
            <a:ext cx="11687175" cy="255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2994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0"/>
            <a:ext cx="7200900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2875114"/>
            <a:ext cx="5544616" cy="12019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11624" y="4368248"/>
            <a:ext cx="5544616" cy="12019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4868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844824"/>
            <a:ext cx="4772025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3" y="2780928"/>
            <a:ext cx="2971825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764776"/>
            <a:ext cx="4995818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794923"/>
            <a:ext cx="4995818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5848219"/>
            <a:ext cx="4995818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3130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419572"/>
            <a:ext cx="11782425" cy="445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8712" y="1247775"/>
            <a:ext cx="9934575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2924944"/>
            <a:ext cx="4608512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83632" y="4603273"/>
            <a:ext cx="4608512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340768"/>
            <a:ext cx="5495925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34928" y="2276872"/>
            <a:ext cx="6737335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34928" y="3283870"/>
            <a:ext cx="6737335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34928" y="4337166"/>
            <a:ext cx="6737335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34928" y="5413611"/>
            <a:ext cx="6737335" cy="10039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15750" cy="553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861048"/>
            <a:ext cx="10297144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5589240"/>
            <a:ext cx="10297144" cy="1239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75" y="2090737"/>
            <a:ext cx="10229850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573016"/>
            <a:ext cx="10153128" cy="11942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50218"/>
            <a:ext cx="11620500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4912" y="1585912"/>
            <a:ext cx="9782175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2996951"/>
            <a:ext cx="7488832" cy="14071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71664" y="4536385"/>
            <a:ext cx="2304256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6825" y="1643062"/>
            <a:ext cx="9658350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84108" y="2537522"/>
            <a:ext cx="6828116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84108" y="3613968"/>
            <a:ext cx="6828116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84108" y="4625754"/>
            <a:ext cx="992446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2025-12-12T10:49:41Z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