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772816"/>
            <a:ext cx="59626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05064"/>
            <a:ext cx="114966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54864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238" y="2780928"/>
            <a:ext cx="54795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238" y="3903672"/>
            <a:ext cx="5479578" cy="1253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71637"/>
            <a:ext cx="110394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8591550" cy="614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060848"/>
            <a:ext cx="66967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588707"/>
            <a:ext cx="66967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5013175"/>
            <a:ext cx="6696744" cy="602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5927575"/>
            <a:ext cx="6696744" cy="602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71247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1710" y="2492896"/>
            <a:ext cx="72685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1710" y="3360997"/>
            <a:ext cx="72685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710" y="4263822"/>
            <a:ext cx="72685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710" y="5224520"/>
            <a:ext cx="72685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04864"/>
            <a:ext cx="95726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22256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205037"/>
            <a:ext cx="1086802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0392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550743"/>
            <a:ext cx="630555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708920"/>
            <a:ext cx="56886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213629"/>
            <a:ext cx="56886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972" y="5517232"/>
            <a:ext cx="684621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2297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517433"/>
            <a:ext cx="9734550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492896"/>
            <a:ext cx="676875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861048"/>
            <a:ext cx="6768752" cy="554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844896"/>
            <a:ext cx="6768752" cy="554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661248"/>
            <a:ext cx="100811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692696"/>
            <a:ext cx="10372666" cy="3245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149080"/>
            <a:ext cx="9001000" cy="25281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969348"/>
            <a:ext cx="7416824" cy="118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462482"/>
            <a:ext cx="9505056" cy="118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72104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6593" y="3061940"/>
            <a:ext cx="7229312" cy="1159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6593" y="4647671"/>
            <a:ext cx="7229312" cy="1159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790700"/>
            <a:ext cx="101441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36" y="2837910"/>
            <a:ext cx="22637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36" y="3887311"/>
            <a:ext cx="7448328" cy="1629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57387"/>
            <a:ext cx="109537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68961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42307"/>
            <a:ext cx="4104456" cy="1062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317133"/>
            <a:ext cx="4104456" cy="1062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2025-12-12T08:31:27Z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