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3162300"/>
            <a:ext cx="87153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8126" y="3933056"/>
            <a:ext cx="380047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78904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0375" cy="39849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516596"/>
            <a:ext cx="3975796" cy="23414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45165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489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340768"/>
            <a:ext cx="5184576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2856" y="1196752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2173199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774" y="2983426"/>
            <a:ext cx="5437210" cy="1309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054" y="4483182"/>
            <a:ext cx="50079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0444" y="4483182"/>
            <a:ext cx="50079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4352" y="5177663"/>
            <a:ext cx="62829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4353" y="5976316"/>
            <a:ext cx="3449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3138" y="5976316"/>
            <a:ext cx="40390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6690" y="1004852"/>
            <a:ext cx="33909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5821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492896"/>
            <a:ext cx="5410200" cy="306705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矩形 3"/>
          <p:cNvSpPr/>
          <p:nvPr/>
        </p:nvSpPr>
        <p:spPr>
          <a:xfrm>
            <a:off x="6023992" y="3429000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78092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14305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331935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11595"/>
          <a:stretch/>
        </p:blipFill>
        <p:spPr>
          <a:xfrm>
            <a:off x="6384032" y="2550046"/>
            <a:ext cx="549022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4773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484784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522" y="2225564"/>
            <a:ext cx="40923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2225564"/>
            <a:ext cx="54726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574" y="3093666"/>
            <a:ext cx="54726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2574" y="3788147"/>
            <a:ext cx="54726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160"/>
            <a:ext cx="116681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9411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05064"/>
            <a:ext cx="48196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7468" y="42210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43112"/>
            <a:ext cx="116681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792" y="3501008"/>
            <a:ext cx="3790950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35702" y="24134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175026"/>
            <a:ext cx="418147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4290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1" y="1484784"/>
            <a:ext cx="117252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01008"/>
            <a:ext cx="4476750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50100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00187"/>
            <a:ext cx="118014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4509120"/>
            <a:ext cx="23762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515719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236" y="596741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2025-12-12T12:08:33Z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